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4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B243A-70A4-430E-853A-17DE26E3FF7F}" type="datetimeFigureOut">
              <a:rPr lang="en-US" smtClean="0"/>
              <a:t>12/13/2010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A9DDC-453B-4D80-AA0E-3D594937C8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B243A-70A4-430E-853A-17DE26E3FF7F}" type="datetimeFigureOut">
              <a:rPr lang="en-US" smtClean="0"/>
              <a:t>12/13/2010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A9DDC-453B-4D80-AA0E-3D594937C8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B243A-70A4-430E-853A-17DE26E3FF7F}" type="datetimeFigureOut">
              <a:rPr lang="en-US" smtClean="0"/>
              <a:t>12/13/2010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A9DDC-453B-4D80-AA0E-3D594937C8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B243A-70A4-430E-853A-17DE26E3FF7F}" type="datetimeFigureOut">
              <a:rPr lang="en-US" smtClean="0"/>
              <a:t>12/13/2010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A9DDC-453B-4D80-AA0E-3D594937C8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B243A-70A4-430E-853A-17DE26E3FF7F}" type="datetimeFigureOut">
              <a:rPr lang="en-US" smtClean="0"/>
              <a:t>12/13/2010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A9DDC-453B-4D80-AA0E-3D594937C8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B243A-70A4-430E-853A-17DE26E3FF7F}" type="datetimeFigureOut">
              <a:rPr lang="en-US" smtClean="0"/>
              <a:t>12/13/2010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A9DDC-453B-4D80-AA0E-3D594937C8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B243A-70A4-430E-853A-17DE26E3FF7F}" type="datetimeFigureOut">
              <a:rPr lang="en-US" smtClean="0"/>
              <a:t>12/13/2010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A9DDC-453B-4D80-AA0E-3D594937C8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B243A-70A4-430E-853A-17DE26E3FF7F}" type="datetimeFigureOut">
              <a:rPr lang="en-US" smtClean="0"/>
              <a:t>12/13/2010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A9DDC-453B-4D80-AA0E-3D594937C8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B243A-70A4-430E-853A-17DE26E3FF7F}" type="datetimeFigureOut">
              <a:rPr lang="en-US" smtClean="0"/>
              <a:t>12/13/2010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A9DDC-453B-4D80-AA0E-3D594937C8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B243A-70A4-430E-853A-17DE26E3FF7F}" type="datetimeFigureOut">
              <a:rPr lang="en-US" smtClean="0"/>
              <a:t>12/13/2010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A9DDC-453B-4D80-AA0E-3D594937C8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B243A-70A4-430E-853A-17DE26E3FF7F}" type="datetimeFigureOut">
              <a:rPr lang="en-US" smtClean="0"/>
              <a:t>12/13/2010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A9DDC-453B-4D80-AA0E-3D594937C8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B243A-70A4-430E-853A-17DE26E3FF7F}" type="datetimeFigureOut">
              <a:rPr lang="en-US" smtClean="0"/>
              <a:t>12/13/2010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AA9DDC-453B-4D80-AA0E-3D594937C85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28750" t="26563" r="26875" b="6250"/>
          <a:stretch>
            <a:fillRect/>
          </a:stretch>
        </p:blipFill>
        <p:spPr bwMode="auto">
          <a:xfrm>
            <a:off x="4191000" y="685800"/>
            <a:ext cx="4495800" cy="5537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cove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200" y="1447800"/>
            <a:ext cx="3257550" cy="43434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Kathy Fryer</dc:creator>
  <cp:lastModifiedBy>Kathy Fryer</cp:lastModifiedBy>
  <cp:revision>2</cp:revision>
  <dcterms:created xsi:type="dcterms:W3CDTF">2010-12-13T16:37:36Z</dcterms:created>
  <dcterms:modified xsi:type="dcterms:W3CDTF">2010-12-13T16:43:20Z</dcterms:modified>
</cp:coreProperties>
</file>