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79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A9916-9B6D-48F9-8BEB-925F69FEAFC8}" type="datetimeFigureOut">
              <a:rPr lang="pt-BR" smtClean="0"/>
              <a:pPr/>
              <a:t>04/12/2013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68943-139E-4450-ACC5-B3085CA22C2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A9916-9B6D-48F9-8BEB-925F69FEAFC8}" type="datetimeFigureOut">
              <a:rPr lang="pt-BR" smtClean="0"/>
              <a:pPr/>
              <a:t>04/12/2013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68943-139E-4450-ACC5-B3085CA22C2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A9916-9B6D-48F9-8BEB-925F69FEAFC8}" type="datetimeFigureOut">
              <a:rPr lang="pt-BR" smtClean="0"/>
              <a:pPr/>
              <a:t>04/12/2013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68943-139E-4450-ACC5-B3085CA22C2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A9916-9B6D-48F9-8BEB-925F69FEAFC8}" type="datetimeFigureOut">
              <a:rPr lang="pt-BR" smtClean="0"/>
              <a:pPr/>
              <a:t>04/12/2013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68943-139E-4450-ACC5-B3085CA22C2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A9916-9B6D-48F9-8BEB-925F69FEAFC8}" type="datetimeFigureOut">
              <a:rPr lang="pt-BR" smtClean="0"/>
              <a:pPr/>
              <a:t>04/12/2013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68943-139E-4450-ACC5-B3085CA22C2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A9916-9B6D-48F9-8BEB-925F69FEAFC8}" type="datetimeFigureOut">
              <a:rPr lang="pt-BR" smtClean="0"/>
              <a:pPr/>
              <a:t>04/12/2013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68943-139E-4450-ACC5-B3085CA22C2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A9916-9B6D-48F9-8BEB-925F69FEAFC8}" type="datetimeFigureOut">
              <a:rPr lang="pt-BR" smtClean="0"/>
              <a:pPr/>
              <a:t>04/12/2013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68943-139E-4450-ACC5-B3085CA22C2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A9916-9B6D-48F9-8BEB-925F69FEAFC8}" type="datetimeFigureOut">
              <a:rPr lang="pt-BR" smtClean="0"/>
              <a:pPr/>
              <a:t>04/12/2013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68943-139E-4450-ACC5-B3085CA22C2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A9916-9B6D-48F9-8BEB-925F69FEAFC8}" type="datetimeFigureOut">
              <a:rPr lang="pt-BR" smtClean="0"/>
              <a:pPr/>
              <a:t>04/12/2013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68943-139E-4450-ACC5-B3085CA22C2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A9916-9B6D-48F9-8BEB-925F69FEAFC8}" type="datetimeFigureOut">
              <a:rPr lang="pt-BR" smtClean="0"/>
              <a:pPr/>
              <a:t>04/12/2013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68943-139E-4450-ACC5-B3085CA22C2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A9916-9B6D-48F9-8BEB-925F69FEAFC8}" type="datetimeFigureOut">
              <a:rPr lang="pt-BR" smtClean="0"/>
              <a:pPr/>
              <a:t>04/12/2013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68943-139E-4450-ACC5-B3085CA22C2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2A9916-9B6D-48F9-8BEB-925F69FEAFC8}" type="datetimeFigureOut">
              <a:rPr lang="pt-BR" smtClean="0"/>
              <a:pPr/>
              <a:t>04/12/2013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268943-139E-4450-ACC5-B3085CA22C2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8 - GM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09"/>
            <a:ext cx="9144000" cy="68539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9 - FT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09"/>
            <a:ext cx="9144000" cy="68539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10 - WIND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09"/>
            <a:ext cx="9144000" cy="68539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11 - RF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09"/>
            <a:ext cx="9144000" cy="68539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13 - FD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09"/>
            <a:ext cx="9144000" cy="68539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15 - ND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09"/>
            <a:ext cx="9144000" cy="68539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16 - LD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09"/>
            <a:ext cx="9144000" cy="68539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17 - UV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09"/>
            <a:ext cx="9144000" cy="68539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09"/>
            <a:ext cx="9144000" cy="68539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09"/>
            <a:ext cx="9144000" cy="68539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1 - SA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09"/>
            <a:ext cx="9144000" cy="68539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2 - SA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09"/>
            <a:ext cx="9144000" cy="68539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3 - SA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09"/>
            <a:ext cx="9144000" cy="68539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4 - CS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09"/>
            <a:ext cx="9144000" cy="68539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5 - SA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09"/>
            <a:ext cx="9144000" cy="68539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6 - SA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09"/>
            <a:ext cx="9144000" cy="68539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7 - S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09"/>
            <a:ext cx="9144000" cy="68539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0</Words>
  <Application>Microsoft Office PowerPoint</Application>
  <PresentationFormat>Apresentação na tela (4:3)</PresentationFormat>
  <Paragraphs>0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19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>INPE-DSA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Diego Rodrigo M. Souza</dc:creator>
  <cp:lastModifiedBy>Diego Rodrigo M. Souza</cp:lastModifiedBy>
  <cp:revision>4</cp:revision>
  <dcterms:created xsi:type="dcterms:W3CDTF">2013-11-27T12:21:09Z</dcterms:created>
  <dcterms:modified xsi:type="dcterms:W3CDTF">2013-12-04T11:17:45Z</dcterms:modified>
</cp:coreProperties>
</file>