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2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256E8-D1E5-4B55-9BF6-0E9B37C5A74C}" type="datetimeFigureOut">
              <a:rPr lang="pt-BR" smtClean="0"/>
              <a:t>04/12/2013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8D0A4-5318-469F-9CD0-21A6062E96E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256E8-D1E5-4B55-9BF6-0E9B37C5A74C}" type="datetimeFigureOut">
              <a:rPr lang="pt-BR" smtClean="0"/>
              <a:t>04/12/2013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8D0A4-5318-469F-9CD0-21A6062E96E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256E8-D1E5-4B55-9BF6-0E9B37C5A74C}" type="datetimeFigureOut">
              <a:rPr lang="pt-BR" smtClean="0"/>
              <a:t>04/12/2013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8D0A4-5318-469F-9CD0-21A6062E96E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256E8-D1E5-4B55-9BF6-0E9B37C5A74C}" type="datetimeFigureOut">
              <a:rPr lang="pt-BR" smtClean="0"/>
              <a:t>04/12/2013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8D0A4-5318-469F-9CD0-21A6062E96E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256E8-D1E5-4B55-9BF6-0E9B37C5A74C}" type="datetimeFigureOut">
              <a:rPr lang="pt-BR" smtClean="0"/>
              <a:t>04/12/2013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8D0A4-5318-469F-9CD0-21A6062E96E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256E8-D1E5-4B55-9BF6-0E9B37C5A74C}" type="datetimeFigureOut">
              <a:rPr lang="pt-BR" smtClean="0"/>
              <a:t>04/12/2013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8D0A4-5318-469F-9CD0-21A6062E96E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256E8-D1E5-4B55-9BF6-0E9B37C5A74C}" type="datetimeFigureOut">
              <a:rPr lang="pt-BR" smtClean="0"/>
              <a:t>04/12/2013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8D0A4-5318-469F-9CD0-21A6062E96E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256E8-D1E5-4B55-9BF6-0E9B37C5A74C}" type="datetimeFigureOut">
              <a:rPr lang="pt-BR" smtClean="0"/>
              <a:t>04/12/2013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8D0A4-5318-469F-9CD0-21A6062E96E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256E8-D1E5-4B55-9BF6-0E9B37C5A74C}" type="datetimeFigureOut">
              <a:rPr lang="pt-BR" smtClean="0"/>
              <a:t>04/12/2013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8D0A4-5318-469F-9CD0-21A6062E96E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256E8-D1E5-4B55-9BF6-0E9B37C5A74C}" type="datetimeFigureOut">
              <a:rPr lang="pt-BR" smtClean="0"/>
              <a:t>04/12/2013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8D0A4-5318-469F-9CD0-21A6062E96E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256E8-D1E5-4B55-9BF6-0E9B37C5A74C}" type="datetimeFigureOut">
              <a:rPr lang="pt-BR" smtClean="0"/>
              <a:t>04/12/2013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8D0A4-5318-469F-9CD0-21A6062E96E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9256E8-D1E5-4B55-9BF6-0E9B37C5A74C}" type="datetimeFigureOut">
              <a:rPr lang="pt-BR" smtClean="0"/>
              <a:t>04/12/2013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08D0A4-5318-469F-9CD0-21A6062E96E7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Slide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09"/>
            <a:ext cx="9144000" cy="68539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Slide_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017"/>
            <a:ext cx="9144000" cy="68479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Slide_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09"/>
            <a:ext cx="9144000" cy="68539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Slide_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09"/>
            <a:ext cx="9144000" cy="68539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Slide_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09"/>
            <a:ext cx="9144000" cy="68539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Slide_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017"/>
            <a:ext cx="9144000" cy="68479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Slide_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017"/>
            <a:ext cx="9144000" cy="68479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Slide_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09"/>
            <a:ext cx="9144000" cy="68539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Slide_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026"/>
            <a:ext cx="9144000" cy="68459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Slide_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09"/>
            <a:ext cx="9144000" cy="68539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Slide_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017"/>
            <a:ext cx="9144000" cy="68479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Slide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09"/>
            <a:ext cx="9144000" cy="68539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Slide_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017"/>
            <a:ext cx="9144000" cy="68479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Slide_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09"/>
            <a:ext cx="9144000" cy="68539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Slide_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09"/>
            <a:ext cx="9144000" cy="68539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Slide_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09"/>
            <a:ext cx="9144000" cy="68539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Slide_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09"/>
            <a:ext cx="9144000" cy="68539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Slide_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09"/>
            <a:ext cx="9144000" cy="68539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Slide_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09"/>
            <a:ext cx="9144000" cy="68539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Slide_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09"/>
            <a:ext cx="9144000" cy="68539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Slide_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09"/>
            <a:ext cx="9144000" cy="68539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Slide_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017"/>
            <a:ext cx="9144000" cy="68479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1124</TotalTime>
  <Words>0</Words>
  <Application>Microsoft Office PowerPoint</Application>
  <PresentationFormat>Apresentação na tela (4:3)</PresentationFormat>
  <Paragraphs>0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3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Company>INPE-DSA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Diego Rodrigo M. Souza</dc:creator>
  <cp:lastModifiedBy>Diego Rodrigo M. Souza</cp:lastModifiedBy>
  <cp:revision>2</cp:revision>
  <dcterms:created xsi:type="dcterms:W3CDTF">2013-12-04T17:12:47Z</dcterms:created>
  <dcterms:modified xsi:type="dcterms:W3CDTF">2013-12-05T11:57:07Z</dcterms:modified>
</cp:coreProperties>
</file>