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1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73B"/>
    <a:srgbClr val="EC8C28"/>
    <a:srgbClr val="4B5158"/>
    <a:srgbClr val="263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6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0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32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42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3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6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3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6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34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1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1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72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034" r="21248" b="5255"/>
          <a:stretch/>
        </p:blipFill>
        <p:spPr>
          <a:xfrm>
            <a:off x="653445" y="2346778"/>
            <a:ext cx="7086833" cy="412911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2563677" y="1440495"/>
            <a:ext cx="7111538" cy="463089"/>
            <a:chOff x="223982" y="1037223"/>
            <a:chExt cx="7111538" cy="463089"/>
          </a:xfrm>
        </p:grpSpPr>
        <p:sp>
          <p:nvSpPr>
            <p:cNvPr id="4" name="Rectangle 3"/>
            <p:cNvSpPr/>
            <p:nvPr/>
          </p:nvSpPr>
          <p:spPr>
            <a:xfrm>
              <a:off x="223982" y="1037223"/>
              <a:ext cx="7111537" cy="46308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3983" y="1038647"/>
              <a:ext cx="7111537" cy="461665"/>
            </a:xfrm>
            <a:prstGeom prst="rect">
              <a:avLst/>
            </a:prstGeom>
            <a:solidFill>
              <a:srgbClr val="32373B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https://tinyurl.com/2020-AMS-Sat-Short-Course </a:t>
              </a:r>
              <a:endParaRPr lang="en-US" sz="2400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46031" y="375978"/>
            <a:ext cx="8346831" cy="7268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Reminder: Course materials can be found at the following link: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4" y="375978"/>
            <a:ext cx="2200978" cy="1407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62" y="323413"/>
            <a:ext cx="1512542" cy="1512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62" y="2764241"/>
            <a:ext cx="2886282" cy="28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31415" cy="1359877"/>
          </a:xfrm>
        </p:spPr>
        <p:txBody>
          <a:bodyPr/>
          <a:lstStyle/>
          <a:p>
            <a:pPr algn="ctr"/>
            <a:r>
              <a:rPr lang="en-US" b="1" dirty="0" smtClean="0"/>
              <a:t>Please Join Us at these notable events this week!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98" y="1090748"/>
            <a:ext cx="9905998" cy="4950823"/>
          </a:xfrm>
          <a:solidFill>
            <a:srgbClr val="4B5158"/>
          </a:solidFill>
          <a:ln w="19050">
            <a:solidFill>
              <a:srgbClr val="EC8C28"/>
            </a:solidFill>
          </a:ln>
        </p:spPr>
        <p:txBody>
          <a:bodyPr>
            <a:noAutofit/>
          </a:bodyPr>
          <a:lstStyle/>
          <a:p>
            <a:r>
              <a:rPr lang="en-US" dirty="0">
                <a:effectLst/>
              </a:rPr>
              <a:t>16th Annual Symposium on New Generation Operational Environmental Satellite Systems (16GOESRJPSS</a:t>
            </a:r>
            <a:r>
              <a:rPr lang="en-US" dirty="0" smtClean="0">
                <a:effectLst/>
              </a:rPr>
              <a:t>) All Week</a:t>
            </a:r>
          </a:p>
          <a:p>
            <a:pPr lvl="1"/>
            <a:r>
              <a:rPr lang="en-US" dirty="0" smtClean="0"/>
              <a:t>Rooms 253 B: Monday – Thursday</a:t>
            </a:r>
          </a:p>
          <a:p>
            <a:pPr lvl="1"/>
            <a:r>
              <a:rPr lang="en-US" dirty="0" smtClean="0"/>
              <a:t>Concurrently Room 255 Wednesday – Thursday </a:t>
            </a:r>
          </a:p>
          <a:p>
            <a:endParaRPr lang="en-US" dirty="0"/>
          </a:p>
          <a:p>
            <a:r>
              <a:rPr lang="en-US" dirty="0">
                <a:effectLst/>
              </a:rPr>
              <a:t>Speed Networking </a:t>
            </a:r>
            <a:r>
              <a:rPr lang="en-US" dirty="0" smtClean="0">
                <a:effectLst/>
              </a:rPr>
              <a:t>Event for Students and Early Career Professionals</a:t>
            </a:r>
          </a:p>
          <a:p>
            <a:pPr lvl="1"/>
            <a:r>
              <a:rPr lang="en-US" sz="2000" dirty="0" smtClean="0">
                <a:effectLst/>
              </a:rPr>
              <a:t>Monday 7:30 – 10:00 PM on the Exhibit Level/East Registration (Foyer) </a:t>
            </a:r>
          </a:p>
          <a:p>
            <a:pPr lvl="1"/>
            <a:endParaRPr lang="en-US" sz="2000" dirty="0">
              <a:effectLst/>
            </a:endParaRPr>
          </a:p>
          <a:p>
            <a:r>
              <a:rPr lang="en-US" sz="2200" dirty="0" smtClean="0">
                <a:effectLst/>
              </a:rPr>
              <a:t>Side Panel Discussion (lunch seminar)</a:t>
            </a:r>
          </a:p>
          <a:p>
            <a:pPr lvl="1"/>
            <a:r>
              <a:rPr lang="en-US" sz="2000" dirty="0" smtClean="0">
                <a:effectLst/>
              </a:rPr>
              <a:t>Tuesday Room 235 B (Box lunches will be provided)</a:t>
            </a:r>
          </a:p>
          <a:p>
            <a:endParaRPr lang="en-US" dirty="0"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62948" y="2307771"/>
            <a:ext cx="4249783" cy="2516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6" name="B701DD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74419" y="4327902"/>
            <a:ext cx="3626840" cy="2312111"/>
          </a:xfrm>
          <a:prstGeom prst="rect">
            <a:avLst/>
          </a:prstGeom>
          <a:ln w="19050">
            <a:solidFill>
              <a:srgbClr val="EC8C28"/>
            </a:solidFill>
          </a:ln>
        </p:spPr>
      </p:pic>
    </p:spTree>
    <p:extLst>
      <p:ext uri="{BB962C8B-B14F-4D97-AF65-F5344CB8AC3E}">
        <p14:creationId xmlns:p14="http://schemas.microsoft.com/office/powerpoint/2010/main" val="690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6184"/>
            <a:ext cx="12191999" cy="177730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From GOES-R and JPSS Satellite Data to disaster response: every decision counts Short Course Feedback Survey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73" y="2301357"/>
            <a:ext cx="7092462" cy="3802452"/>
          </a:xfrm>
          <a:solidFill>
            <a:srgbClr val="4B5158"/>
          </a:solidFill>
          <a:ln w="19050">
            <a:solidFill>
              <a:srgbClr val="EC8C28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EC8C28"/>
                </a:solidFill>
              </a:rPr>
              <a:t>Please take a moment to share your feedback regarding the “from goes-r and </a:t>
            </a:r>
            <a:r>
              <a:rPr lang="en-US" sz="2800" dirty="0" err="1" smtClean="0">
                <a:solidFill>
                  <a:srgbClr val="EC8C28"/>
                </a:solidFill>
              </a:rPr>
              <a:t>jpss</a:t>
            </a:r>
            <a:r>
              <a:rPr lang="en-US" sz="2800" dirty="0" smtClean="0">
                <a:solidFill>
                  <a:srgbClr val="EC8C28"/>
                </a:solidFill>
              </a:rPr>
              <a:t> satellite data to disaster response: every decision counts” short course so that we can evaluate our materials to better serve our users in the future by scanning the </a:t>
            </a:r>
            <a:r>
              <a:rPr lang="en-US" sz="2800" dirty="0" err="1" smtClean="0">
                <a:solidFill>
                  <a:srgbClr val="EC8C28"/>
                </a:solidFill>
              </a:rPr>
              <a:t>qr</a:t>
            </a:r>
            <a:r>
              <a:rPr lang="en-US" sz="2800" dirty="0" smtClean="0">
                <a:solidFill>
                  <a:srgbClr val="EC8C28"/>
                </a:solidFill>
              </a:rPr>
              <a:t> code or visiting this link: </a:t>
            </a:r>
          </a:p>
          <a:p>
            <a:r>
              <a:rPr lang="en-US" sz="2800" b="1" dirty="0">
                <a:effectLst/>
              </a:rPr>
              <a:t>https://tinyurl.com/AMS20SatShortSurvey</a:t>
            </a:r>
            <a:endParaRPr lang="en-US" sz="2800" dirty="0" smtClean="0">
              <a:solidFill>
                <a:srgbClr val="EC8C28"/>
              </a:solidFill>
            </a:endParaRPr>
          </a:p>
          <a:p>
            <a:endParaRPr lang="en-US" sz="2800" dirty="0">
              <a:solidFill>
                <a:srgbClr val="EC8C28"/>
              </a:solidFill>
            </a:endParaRPr>
          </a:p>
          <a:p>
            <a:endParaRPr lang="en-US" sz="2800" dirty="0" smtClean="0">
              <a:solidFill>
                <a:srgbClr val="EC8C28"/>
              </a:solidFill>
            </a:endParaRPr>
          </a:p>
          <a:p>
            <a:endParaRPr lang="en-US" sz="2800" dirty="0">
              <a:solidFill>
                <a:srgbClr val="EC8C2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66" y="2305270"/>
            <a:ext cx="2200978" cy="1407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92" y="2252706"/>
            <a:ext cx="1512542" cy="1512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21" y="4047029"/>
            <a:ext cx="2056780" cy="20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</TotalTime>
  <Words>165</Words>
  <Application>Microsoft Office PowerPoint</Application>
  <PresentationFormat>Widescreen</PresentationFormat>
  <Paragraphs>16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Mesh</vt:lpstr>
      <vt:lpstr>Reminder: Course materials can be found at the following link: </vt:lpstr>
      <vt:lpstr>Please Join Us at these notable events this week! </vt:lpstr>
      <vt:lpstr>From GOES-R and JPSS Satellite Data to disaster response: every decision counts Short Course Feedback Survey</vt:lpstr>
    </vt:vector>
  </TitlesOfParts>
  <Company>GOES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Janel R. (GSFC-416.0)[SGT, INC]</dc:creator>
  <cp:lastModifiedBy>Thomas, Janel R. (GSFC-416.0)[SGT, INC]</cp:lastModifiedBy>
  <cp:revision>11</cp:revision>
  <dcterms:created xsi:type="dcterms:W3CDTF">2019-07-20T13:51:55Z</dcterms:created>
  <dcterms:modified xsi:type="dcterms:W3CDTF">2020-01-10T15:26:34Z</dcterms:modified>
</cp:coreProperties>
</file>