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027A-DC82-416C-AEE6-B52B0CD13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878B8-49D1-4663-A099-3715037FF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2607A-CB18-402B-AC1C-7E7E60F5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8C27A-0A32-4C07-B90A-76B59C65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7297-89A2-467B-8D52-CD5D1F46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6AAD-2230-456E-80F7-15599460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FEDF9-6CB3-4BA1-A433-AE55209BB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8439-16E1-40E5-AB0A-17988293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43F49-E51C-47C3-8168-55CF3CA2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7E75-695B-484D-A725-B776A5D3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991C9-5762-4233-A568-A73D8CF6A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90AE5-6019-4317-A5C4-50C18E17A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B42C-7B25-4419-AE42-47A75DF9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C0C3-65EA-4711-A5D6-307D87BC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8F21-F65E-45C5-8508-4EC2FC1D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D430-069F-46A4-8DE0-1507F82D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9A65-8505-4680-AA24-2AD1FFB3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11E7-560D-4E2F-B821-CC07E705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DD2A-5C26-401E-A6F5-98AF3D34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AA948-F14C-48E3-AEDE-E71AF6A4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D8E8-D841-490A-A0DA-C5D7E6CC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BE1D-ED68-48EA-A186-241A79AD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F4FF-A10D-472B-B94E-B28EAF5D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D0537-5BA4-42CB-941D-86511DA0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A5B03-F64B-4F1D-84F7-5DF36D61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8A15-7C9F-464E-8B08-4085850A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6DD4-E8EC-4C18-82ED-B98A422D0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1D5C-4681-45FD-A0F5-2705C312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34F0-9D19-40CD-81F2-2F55FB3F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880C-065E-488E-82DD-376716A6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F2155-E68D-429D-8099-0B921FED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6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FF56-6111-4BD6-8C2B-5302DA3E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C62C-F0B8-4D60-8403-EF3EE04E2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06BEB-72E3-423F-BE31-B2A5072D6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3E21D-49EC-4A68-A4E9-30930E56E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E34AB-4C9D-44A6-ACD8-3CD77CF93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CB816-76B7-4E16-8BC8-B04C71D8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2B3E-E53A-4F05-AE2A-6447E248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363EC-5098-48F3-B5B0-06B627EC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49C1-DF8F-4B0D-9DD1-DEE7E245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EBBB9-D58F-4FCE-A39F-FC1503CA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FF856-7A9C-4643-8F11-4C4BA67F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A1378-7200-48D3-9DDA-3D1BED76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C17AA-7260-489E-B3F5-CF39B0AE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8E88B-AD74-4C9B-A5D8-CB2F2C3A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D6182-AFFF-4708-B251-7389CEC8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C29D-4AD2-4C93-8D3E-2437DFEF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8032-01E3-4734-AA13-DBFD9051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45DE4-17D1-448B-BB14-5B477E8FA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EDB4B-1CD1-407E-84B4-0A039E12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7B0B-FE6D-45BB-89C7-9202BBE4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4E446-6B53-444A-8D57-A401C12B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132-414C-4525-8D20-AA6AFCBD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FF6C7-3ADA-41B2-BBA2-3CE13715D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98258-0BFF-4978-9F84-15FA3110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EAAB5-AE95-4090-86F6-2DCD6895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911-C623-4459-AB0A-CD1C68B2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87682-1952-4F1E-AEBB-2D395808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32679-5901-439A-BA59-41B44549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5AF5C-4F38-4F35-8201-B4B58F6A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BA0B-4A33-40A5-999A-0551F9CE3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BA7F-4FD7-47DA-B37D-210B24BB2C7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F030-3B64-4455-B2FA-819F825BC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330D-163B-4F71-ACFA-148ABE91E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F275-7FD6-445A-8DDE-39ED4311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2E730B-0DD1-42F0-B646-BCA2365E9341}"/>
              </a:ext>
            </a:extLst>
          </p:cNvPr>
          <p:cNvGrpSpPr/>
          <p:nvPr/>
        </p:nvGrpSpPr>
        <p:grpSpPr>
          <a:xfrm>
            <a:off x="-61988" y="13253"/>
            <a:ext cx="12253988" cy="6883497"/>
            <a:chOff x="-61988" y="13253"/>
            <a:chExt cx="12253988" cy="6883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A849DB-39BC-4D13-97D5-9BE6C0C5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614" y="680804"/>
              <a:ext cx="7969817" cy="5692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B9BA08-F24F-4195-9D8F-2421C00B1B11}"/>
                </a:ext>
              </a:extLst>
            </p:cNvPr>
            <p:cNvSpPr txBox="1"/>
            <p:nvPr/>
          </p:nvSpPr>
          <p:spPr>
            <a:xfrm>
              <a:off x="0" y="13253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CIRA Advected Layered Precipitable Water (ALPW) Loop with Hourly Images                                                                                             for the Period 1800 UTC 22 May to 0100 UTC 23 May 2019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B97AFB-2A7E-41C4-B5CF-9CE87BDEA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92" t="42868" r="46923" b="45433"/>
            <a:stretch/>
          </p:blipFill>
          <p:spPr>
            <a:xfrm>
              <a:off x="10231371" y="666826"/>
              <a:ext cx="922544" cy="3130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4DF172-288D-4461-88A2-F6237F00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61" b="15313"/>
            <a:stretch/>
          </p:blipFill>
          <p:spPr>
            <a:xfrm>
              <a:off x="3225146" y="6400799"/>
              <a:ext cx="5741708" cy="4439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4C7F85-C875-491F-B0C5-59630062616E}"/>
                </a:ext>
              </a:extLst>
            </p:cNvPr>
            <p:cNvSpPr txBox="1"/>
            <p:nvPr/>
          </p:nvSpPr>
          <p:spPr>
            <a:xfrm>
              <a:off x="8734842" y="6448145"/>
              <a:ext cx="695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BCAF9E-2B48-4DE0-82F6-897EF0580EA3}"/>
                </a:ext>
              </a:extLst>
            </p:cNvPr>
            <p:cNvSpPr txBox="1"/>
            <p:nvPr/>
          </p:nvSpPr>
          <p:spPr>
            <a:xfrm>
              <a:off x="-61988" y="6373530"/>
              <a:ext cx="244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Special thanks to                               John Forsythe for the images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01CA4D-C83D-43D3-A88C-1D06E9F762BE}"/>
                </a:ext>
              </a:extLst>
            </p:cNvPr>
            <p:cNvSpPr txBox="1"/>
            <p:nvPr/>
          </p:nvSpPr>
          <p:spPr>
            <a:xfrm>
              <a:off x="9717307" y="6372891"/>
              <a:ext cx="244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dirty="0"/>
                <a:t>Movie loop prepared by Sheldon Kusselson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59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Kusselson</dc:creator>
  <cp:lastModifiedBy>Sheldon Kusselson</cp:lastModifiedBy>
  <cp:revision>1</cp:revision>
  <dcterms:created xsi:type="dcterms:W3CDTF">2020-01-04T22:05:18Z</dcterms:created>
  <dcterms:modified xsi:type="dcterms:W3CDTF">2020-01-04T22:08:34Z</dcterms:modified>
</cp:coreProperties>
</file>