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59" r:id="rId5"/>
    <p:sldId id="260" r:id="rId6"/>
    <p:sldId id="262" r:id="rId7"/>
    <p:sldId id="258" r:id="rId8"/>
    <p:sldId id="263" r:id="rId9"/>
    <p:sldId id="264" r:id="rId10"/>
    <p:sldId id="265" r:id="rId11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6" autoAdjust="0"/>
    <p:restoredTop sz="94660"/>
  </p:normalViewPr>
  <p:slideViewPr>
    <p:cSldViewPr snapToGrid="0">
      <p:cViewPr varScale="1">
        <p:scale>
          <a:sx n="82" d="100"/>
          <a:sy n="82" d="100"/>
        </p:scale>
        <p:origin x="22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loodlist.com/" TargetMode="External"/><Relationship Id="rId7" Type="http://schemas.openxmlformats.org/officeDocument/2006/relationships/hyperlink" Target="https://twitter.com/fr_petros/status/1486396579808530439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floodlist.com/africa/madagascar-mozambique-malawi-tropical-storm-ana-update-january-202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tp.ssec.wisc.edu/pub/mtpw2/images/tpw_nrl_colors/indo/202201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orldview.earthdata.nasa.gov/" TargetMode="Externa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worldview.earthdata.nasa.gov/" TargetMode="Externa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www.star.nesdis.noaa.gov/jpss/mapper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ealearth.ssec.wisc.edu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Rain and flooding from Ana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Scott Lindstrom, William </a:t>
            </a:r>
            <a:r>
              <a:rPr lang="en-US" dirty="0" err="1" smtClean="0"/>
              <a:t>Straka</a:t>
            </a:r>
            <a:endParaRPr lang="en-US" dirty="0" smtClean="0"/>
          </a:p>
          <a:p>
            <a:r>
              <a:rPr lang="en-US" dirty="0" smtClean="0"/>
              <a:t>UW-Madison CIMSS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372" y="4872453"/>
            <a:ext cx="1269255" cy="9230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1614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Also:  Zoomed-in (Downscaled) regions of flooding (as warranted)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629" y="2472612"/>
            <a:ext cx="6292563" cy="386472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249"/>
            <a:ext cx="7109925" cy="4983751"/>
          </a:xfrm>
        </p:spPr>
      </p:pic>
      <p:sp>
        <p:nvSpPr>
          <p:cNvPr id="6" name="Oval 5"/>
          <p:cNvSpPr/>
          <p:nvPr/>
        </p:nvSpPr>
        <p:spPr>
          <a:xfrm rot="19794949">
            <a:off x="132373" y="3071718"/>
            <a:ext cx="5762830" cy="2076833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9794949">
            <a:off x="8828414" y="4382645"/>
            <a:ext cx="1326423" cy="645562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6" idx="6"/>
          </p:cNvCxnSpPr>
          <p:nvPr/>
        </p:nvCxnSpPr>
        <p:spPr>
          <a:xfrm>
            <a:off x="5507047" y="2665763"/>
            <a:ext cx="4420724" cy="1607657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129004" y="5073213"/>
            <a:ext cx="7868646" cy="750485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2179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News item from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hlinkClick r:id="rId3"/>
              </a:rPr>
              <a:t>floodlist.com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>
            <a:hlinkClick r:id="rId4"/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20" y="2385624"/>
            <a:ext cx="4787127" cy="4407062"/>
          </a:xfrm>
        </p:spPr>
      </p:pic>
      <p:sp>
        <p:nvSpPr>
          <p:cNvPr id="5" name="TextBox 4"/>
          <p:cNvSpPr txBox="1"/>
          <p:nvPr/>
        </p:nvSpPr>
        <p:spPr>
          <a:xfrm>
            <a:off x="1191580" y="1930827"/>
            <a:ext cx="9808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floodlist.com/africa/madagascar-mozambique-malawi-tropical-storm-ana-update-january-2022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353" y="2385624"/>
            <a:ext cx="3858075" cy="32060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93390" y="2556588"/>
            <a:ext cx="136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/>
              </a:rPr>
              <a:t>Link to Tweet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797143" y="4096139"/>
            <a:ext cx="2265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 the vast flood :</a:t>
            </a:r>
          </a:p>
          <a:p>
            <a:r>
              <a:rPr lang="en-US" dirty="0" smtClean="0"/>
              <a:t>Should be detectable from satellite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6742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Antecedent conditions</a:t>
            </a:r>
            <a:br>
              <a:rPr lang="en-US" dirty="0"/>
            </a:br>
            <a:r>
              <a:rPr lang="en-US" sz="2000" b="1" dirty="0">
                <a:hlinkClick r:id="rId3"/>
              </a:rPr>
              <a:t>https://ftp.ssec.wisc.edu/pub/mtpw2/images/tpw_nrl_colors/indo/202201</a:t>
            </a:r>
            <a:r>
              <a:rPr lang="en-US" sz="2000" b="1" dirty="0" smtClean="0">
                <a:hlinkClick r:id="rId3"/>
              </a:rPr>
              <a:t>/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You can download imagery (Indian Ocean imagery) from the website and create an animation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849515"/>
            <a:ext cx="6075926" cy="39322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851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81" y="618517"/>
            <a:ext cx="11819106" cy="159617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Snapshots of true-color from </a:t>
            </a:r>
            <a:r>
              <a:rPr lang="en-US" sz="3200" dirty="0" err="1" smtClean="0"/>
              <a:t>nasa</a:t>
            </a:r>
            <a:r>
              <a:rPr lang="en-US" sz="3200" dirty="0" smtClean="0"/>
              <a:t> worldview (</a:t>
            </a:r>
            <a:r>
              <a:rPr lang="en-US" sz="3200" dirty="0" smtClean="0">
                <a:hlinkClick r:id="rId3"/>
              </a:rPr>
              <a:t>Link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645920"/>
            <a:ext cx="3478459" cy="2428773"/>
          </a:xfrm>
        </p:spPr>
      </p:pic>
      <p:sp>
        <p:nvSpPr>
          <p:cNvPr id="11" name="TextBox 10"/>
          <p:cNvSpPr txBox="1"/>
          <p:nvPr/>
        </p:nvSpPr>
        <p:spPr>
          <a:xfrm>
            <a:off x="192851" y="3707229"/>
            <a:ext cx="1235595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20 January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570" y="1645920"/>
            <a:ext cx="3474720" cy="24261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98570" y="3701786"/>
            <a:ext cx="1235595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21 January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521" y="1645920"/>
            <a:ext cx="3474720" cy="24261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414260" y="3700763"/>
            <a:ext cx="1235595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22 January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4134255"/>
            <a:ext cx="3474720" cy="242616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3850" y="6191085"/>
            <a:ext cx="1235595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23 January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01" y="4134255"/>
            <a:ext cx="3474720" cy="242616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935801" y="6185085"/>
            <a:ext cx="1235595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24 January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588" y="4137292"/>
            <a:ext cx="3474720" cy="242616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20537" y="6194016"/>
            <a:ext cx="1235595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25 January</a:t>
            </a:r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0577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81" y="618517"/>
            <a:ext cx="11819106" cy="159617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Snapshots of true-color from </a:t>
            </a:r>
            <a:r>
              <a:rPr lang="en-US" sz="3200" dirty="0" err="1" smtClean="0"/>
              <a:t>nasa</a:t>
            </a:r>
            <a:r>
              <a:rPr lang="en-US" sz="3200" dirty="0" smtClean="0"/>
              <a:t> worldview (</a:t>
            </a:r>
            <a:r>
              <a:rPr lang="en-US" sz="3200" dirty="0" smtClean="0">
                <a:hlinkClick r:id="rId3"/>
              </a:rPr>
              <a:t>Link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645920"/>
            <a:ext cx="3478459" cy="2428773"/>
          </a:xfrm>
        </p:spPr>
      </p:pic>
      <p:sp>
        <p:nvSpPr>
          <p:cNvPr id="11" name="TextBox 10"/>
          <p:cNvSpPr txBox="1"/>
          <p:nvPr/>
        </p:nvSpPr>
        <p:spPr>
          <a:xfrm>
            <a:off x="192851" y="3707229"/>
            <a:ext cx="1235595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20 January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135" y="1645920"/>
            <a:ext cx="3175589" cy="24261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98570" y="3701786"/>
            <a:ext cx="1235595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21 January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86" y="1645920"/>
            <a:ext cx="3175589" cy="24261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414260" y="3700763"/>
            <a:ext cx="1235595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22 January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5" y="4134255"/>
            <a:ext cx="3175589" cy="242616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3850" y="6191085"/>
            <a:ext cx="1235595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23 January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366" y="4134255"/>
            <a:ext cx="3175589" cy="242616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935801" y="6185085"/>
            <a:ext cx="1235595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24 January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153" y="4137292"/>
            <a:ext cx="3175589" cy="242616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20537" y="6194016"/>
            <a:ext cx="1235595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25 January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45023" y="6516317"/>
            <a:ext cx="5879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True Color Overlain with GCOM AMSR-2 estimates of rainfall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3471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469" y="4208445"/>
            <a:ext cx="3474720" cy="26495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592" y="618517"/>
            <a:ext cx="11779857" cy="1596177"/>
          </a:xfrm>
        </p:spPr>
        <p:txBody>
          <a:bodyPr/>
          <a:lstStyle/>
          <a:p>
            <a:r>
              <a:rPr lang="en-US" dirty="0" smtClean="0"/>
              <a:t>Also imagery from the </a:t>
            </a:r>
            <a:r>
              <a:rPr lang="en-US" dirty="0" err="1" smtClean="0"/>
              <a:t>jstar</a:t>
            </a:r>
            <a:r>
              <a:rPr lang="en-US" dirty="0" smtClean="0"/>
              <a:t> mapper     (</a:t>
            </a:r>
            <a:r>
              <a:rPr lang="en-US" dirty="0" smtClean="0">
                <a:hlinkClick r:id="rId4"/>
              </a:rPr>
              <a:t>link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37" y="4208445"/>
            <a:ext cx="3474720" cy="2649555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92" y="1738315"/>
            <a:ext cx="3474720" cy="2649555"/>
          </a:xfrm>
        </p:spPr>
      </p:pic>
      <p:sp>
        <p:nvSpPr>
          <p:cNvPr id="11" name="TextBox 10"/>
          <p:cNvSpPr txBox="1"/>
          <p:nvPr/>
        </p:nvSpPr>
        <p:spPr>
          <a:xfrm>
            <a:off x="202592" y="4018538"/>
            <a:ext cx="1235595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22 January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362" y="1738314"/>
            <a:ext cx="3474720" cy="26495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99362" y="4021217"/>
            <a:ext cx="1235595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23 January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132" y="1738314"/>
            <a:ext cx="3474720" cy="26495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96132" y="4018537"/>
            <a:ext cx="1235595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24 January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0237" y="6488668"/>
            <a:ext cx="1235595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25 January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4469" y="6488668"/>
            <a:ext cx="1235595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26 January</a:t>
            </a:r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572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kind of rain fell?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CMORPH estimates of 1-week rains from </a:t>
            </a:r>
            <a:r>
              <a:rPr lang="en-US" dirty="0" smtClean="0">
                <a:hlinkClick r:id="rId3"/>
              </a:rPr>
              <a:t>https://realearth.ssec.wisc.edu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83" y="2807463"/>
            <a:ext cx="5764558" cy="38996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66139" y="3797043"/>
            <a:ext cx="50152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 that you have to retrieve these within a 1-week window</a:t>
            </a:r>
          </a:p>
          <a:p>
            <a:endParaRPr lang="en-US" dirty="0"/>
          </a:p>
          <a:p>
            <a:r>
              <a:rPr lang="en-US" dirty="0" smtClean="0"/>
              <a:t>Too late to retrieve the 1-day views, they had been overwritten</a:t>
            </a:r>
          </a:p>
          <a:p>
            <a:endParaRPr lang="en-US" dirty="0"/>
          </a:p>
          <a:p>
            <a:r>
              <a:rPr lang="en-US" dirty="0" smtClean="0"/>
              <a:t>Value exceeded 600 mm over Mozambique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5134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969" y="1658759"/>
            <a:ext cx="4572000" cy="27730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GsMAP</a:t>
            </a:r>
            <a:r>
              <a:rPr lang="en-US" dirty="0" smtClean="0"/>
              <a:t> </a:t>
            </a:r>
            <a:r>
              <a:rPr lang="en-US" dirty="0" err="1" smtClean="0"/>
              <a:t>IMagery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8" y="1766887"/>
            <a:ext cx="4572000" cy="278627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197" y="3875841"/>
            <a:ext cx="4572000" cy="27663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5461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Did floods occur?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0" y="1652588"/>
            <a:ext cx="4572000" cy="280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193" y="1652588"/>
            <a:ext cx="4572000" cy="280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585" y="3941161"/>
            <a:ext cx="4572000" cy="280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901" y="4091256"/>
            <a:ext cx="1235595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26 January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71794" y="4091256"/>
            <a:ext cx="1235595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28 January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89026" y="6379829"/>
            <a:ext cx="1235595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31 </a:t>
            </a:r>
            <a:r>
              <a:rPr lang="en-US" dirty="0" smtClean="0">
                <a:solidFill>
                  <a:srgbClr val="FFFF00"/>
                </a:solidFill>
              </a:rPr>
              <a:t>January</a:t>
            </a:r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91129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0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734</TotalTime>
  <Words>189</Words>
  <Application>Microsoft Office PowerPoint</Application>
  <PresentationFormat>Widescreen</PresentationFormat>
  <Paragraphs>44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Tw Cen MT</vt:lpstr>
      <vt:lpstr>Droplet</vt:lpstr>
      <vt:lpstr>Rain and flooding from Ana</vt:lpstr>
      <vt:lpstr>News item from floodlist.com</vt:lpstr>
      <vt:lpstr>Antecedent conditions https://ftp.ssec.wisc.edu/pub/mtpw2/images/tpw_nrl_colors/indo/202201/ </vt:lpstr>
      <vt:lpstr>Snapshots of true-color from nasa worldview (Link)</vt:lpstr>
      <vt:lpstr>Snapshots of true-color from nasa worldview (Link)</vt:lpstr>
      <vt:lpstr>Also imagery from the jstar mapper     (link)</vt:lpstr>
      <vt:lpstr>What kind of rain fell?</vt:lpstr>
      <vt:lpstr>GsMAP IMagery</vt:lpstr>
      <vt:lpstr>Did floods occur?</vt:lpstr>
      <vt:lpstr>Also:  Zoomed-in (Downscaled) regions of flooding (as warranted)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Rain and flooding from Ana</dc:title>
  <dc:creator>Scott Lindstrom</dc:creator>
  <cp:lastModifiedBy>Scott Lindstrom</cp:lastModifiedBy>
  <cp:revision>15</cp:revision>
  <dcterms:created xsi:type="dcterms:W3CDTF">2022-02-01T14:40:24Z</dcterms:created>
  <dcterms:modified xsi:type="dcterms:W3CDTF">2022-02-16T13:57:45Z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1C1B05BB-2D6C-420D-8398-D49A545EC43B</vt:lpwstr>
  </property>
  <property fmtid="{D5CDD505-2E9C-101B-9397-08002B2CF9AE}" pid="3" name="ArticulatePath">
    <vt:lpwstr>Presentation1</vt:lpwstr>
  </property>
</Properties>
</file>