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71" r:id="rId4"/>
    <p:sldId id="272" r:id="rId5"/>
    <p:sldId id="277" r:id="rId6"/>
    <p:sldId id="291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76" r:id="rId19"/>
    <p:sldId id="275" r:id="rId20"/>
    <p:sldId id="29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5510" autoAdjust="0"/>
  </p:normalViewPr>
  <p:slideViewPr>
    <p:cSldViewPr snapToGrid="0">
      <p:cViewPr varScale="1">
        <p:scale>
          <a:sx n="84" d="100"/>
          <a:sy n="84" d="100"/>
        </p:scale>
        <p:origin x="5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105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1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4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7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9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913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38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587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712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3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6eb7f3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6eb7f3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90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6eb7f3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6eb7f3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46eb7f3f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46eb7f3f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8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6eb7f3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6eb7f3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design</a:t>
            </a:r>
            <a:r>
              <a:rPr lang="en-US" baseline="0" dirty="0"/>
              <a:t> allows for users to upload their data source (</a:t>
            </a:r>
            <a:r>
              <a:rPr lang="en-US" baseline="0" dirty="0" err="1"/>
              <a:t>geoTIF</a:t>
            </a:r>
            <a:r>
              <a:rPr lang="en-US" baseline="0" dirty="0"/>
              <a:t>, </a:t>
            </a:r>
            <a:r>
              <a:rPr lang="en-US" baseline="0" dirty="0" err="1"/>
              <a:t>kmz</a:t>
            </a:r>
            <a:r>
              <a:rPr lang="en-US" baseline="0" dirty="0"/>
              <a:t>, etc. ) into 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47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6eb7f3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6eb7f3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41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8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3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63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alearth@ssec.wisc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earth.ssec.wisc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95403"/>
            <a:ext cx="8520600" cy="24399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RealEarth </a:t>
            </a:r>
            <a:r>
              <a:rPr lang="en" sz="4000" dirty="0" smtClean="0"/>
              <a:t>Tutorial</a:t>
            </a:r>
            <a:br>
              <a:rPr lang="en" sz="4000" dirty="0" smtClean="0"/>
            </a:br>
            <a:r>
              <a:rPr lang="en" sz="4000" dirty="0" smtClean="0"/>
              <a:t>AMS 2021 Short Course</a:t>
            </a:r>
            <a:endParaRPr sz="28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9092" y="4271140"/>
            <a:ext cx="707624" cy="728694"/>
            <a:chOff x="3211" y="144"/>
            <a:chExt cx="768" cy="768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6" name="Picture 11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\\beans\users$\wstraka\Data\Desktop\EUMETSAT 2016 presentations\CIMSS_logo_print_multicolor_glow_PNG_3x2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98" y="4320094"/>
            <a:ext cx="883102" cy="6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6" y="4291122"/>
            <a:ext cx="688730" cy="688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1" y="4346048"/>
            <a:ext cx="906968" cy="578878"/>
          </a:xfrm>
          <a:prstGeom prst="rect">
            <a:avLst/>
          </a:prstGeom>
        </p:spPr>
      </p:pic>
      <p:sp>
        <p:nvSpPr>
          <p:cNvPr id="11" name="Google Shape;54;p13"/>
          <p:cNvSpPr txBox="1">
            <a:spLocks/>
          </p:cNvSpPr>
          <p:nvPr/>
        </p:nvSpPr>
        <p:spPr>
          <a:xfrm>
            <a:off x="2283604" y="4440156"/>
            <a:ext cx="4576792" cy="35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William Straka (CIMSS) with help from Sam </a:t>
            </a:r>
            <a:r>
              <a:rPr lang="en-US" sz="2400" dirty="0" err="1"/>
              <a:t>Batzli</a:t>
            </a:r>
            <a:r>
              <a:rPr lang="en-US" sz="2400" dirty="0"/>
              <a:t> (CIMSS)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Stepping through </a:t>
            </a:r>
            <a:r>
              <a:rPr lang="en-US" dirty="0" err="1" smtClean="0"/>
              <a:t>timesteps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9" y="1091717"/>
            <a:ext cx="8069942" cy="399579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397204" y="1523870"/>
            <a:ext cx="77701" cy="7103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70489" y="1523870"/>
            <a:ext cx="25666" cy="7103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1082" y="481498"/>
            <a:ext cx="72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step though </a:t>
            </a:r>
            <a:r>
              <a:rPr lang="en-US" dirty="0" err="1" smtClean="0">
                <a:solidFill>
                  <a:schemeClr val="tx1"/>
                </a:solidFill>
              </a:rPr>
              <a:t>timesteps</a:t>
            </a:r>
            <a:r>
              <a:rPr lang="en-US" dirty="0" smtClean="0">
                <a:solidFill>
                  <a:schemeClr val="tx1"/>
                </a:solidFill>
              </a:rPr>
              <a:t> by using the forwards and backwards buttons, indicated by arrows, or by using the left (backwards) and right (forwards) buttons on the keyboard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143" y="2234188"/>
            <a:ext cx="17346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Backward     Forward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6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Animate product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9" y="1091717"/>
            <a:ext cx="8069942" cy="399579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252295" y="789275"/>
            <a:ext cx="1597696" cy="734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1082" y="481498"/>
            <a:ext cx="722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animate the </a:t>
            </a:r>
            <a:r>
              <a:rPr lang="en-US" dirty="0" err="1" smtClean="0">
                <a:solidFill>
                  <a:schemeClr val="tx1"/>
                </a:solidFill>
              </a:rPr>
              <a:t>timesteps</a:t>
            </a:r>
            <a:r>
              <a:rPr lang="en-US" dirty="0" smtClean="0">
                <a:solidFill>
                  <a:schemeClr val="tx1"/>
                </a:solidFill>
              </a:rPr>
              <a:t> by clicking on the “play” button.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Change transparency level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The default transparency level for the links provided is 70%. However, users can change this to </a:t>
            </a:r>
            <a:r>
              <a:rPr lang="en-US" sz="1300" dirty="0">
                <a:solidFill>
                  <a:schemeClr val="tx1"/>
                </a:solidFill>
              </a:rPr>
              <a:t>see if flooding is impacting a population center or just open land</a:t>
            </a:r>
            <a:r>
              <a:rPr lang="en-US" sz="1300" dirty="0" smtClean="0">
                <a:solidFill>
                  <a:schemeClr val="tx1"/>
                </a:solidFill>
              </a:rPr>
              <a:t>.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This example will look over the Beaumont area after </a:t>
            </a:r>
            <a:r>
              <a:rPr lang="en-US" sz="1300" dirty="0">
                <a:solidFill>
                  <a:schemeClr val="tx1"/>
                </a:solidFill>
              </a:rPr>
              <a:t>TD Imelda </a:t>
            </a:r>
            <a:r>
              <a:rPr lang="en-US" sz="1300" dirty="0" smtClean="0">
                <a:solidFill>
                  <a:schemeClr val="tx1"/>
                </a:solidFill>
              </a:rPr>
              <a:t>on 21 September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15" y="1484835"/>
            <a:ext cx="7044534" cy="349053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1513119" y="3450761"/>
            <a:ext cx="299715" cy="3238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6672" y="3774643"/>
            <a:ext cx="1312894" cy="4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bg1"/>
                </a:solidFill>
              </a:rPr>
              <a:t>Transparency level at 70%</a:t>
            </a:r>
            <a:endParaRPr lang="en-US" sz="122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481328"/>
            <a:ext cx="6995746" cy="3493008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Change transparency level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By sliding the transparency level bar with the mouse to the left, the transparency is now at </a:t>
            </a:r>
            <a:r>
              <a:rPr lang="en-US" sz="1300" b="1" dirty="0">
                <a:solidFill>
                  <a:schemeClr val="tx1"/>
                </a:solidFill>
              </a:rPr>
              <a:t>4</a:t>
            </a:r>
            <a:r>
              <a:rPr lang="en-US" sz="1300" b="1" dirty="0" smtClean="0">
                <a:solidFill>
                  <a:schemeClr val="tx1"/>
                </a:solidFill>
              </a:rPr>
              <a:t>0%</a:t>
            </a:r>
            <a:r>
              <a:rPr lang="en-US" sz="1300" dirty="0" smtClean="0">
                <a:solidFill>
                  <a:schemeClr val="tx1"/>
                </a:solidFill>
              </a:rPr>
              <a:t>. Note how features such as highways and cities can be seen from the background satellite map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H="1" flipV="1">
            <a:off x="1463040" y="3430829"/>
            <a:ext cx="50079" cy="3438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6672" y="3774643"/>
            <a:ext cx="1312894" cy="4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bg1"/>
                </a:solidFill>
              </a:rPr>
              <a:t>Transparency level at 40%</a:t>
            </a:r>
            <a:endParaRPr lang="en-US" sz="122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8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481328"/>
            <a:ext cx="7015205" cy="3493008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Change transparency level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By sliding the transparency level bar all the way to the right,, the transparency is now at </a:t>
            </a:r>
            <a:r>
              <a:rPr lang="en-US" sz="1300" b="1" dirty="0" smtClean="0">
                <a:solidFill>
                  <a:schemeClr val="tx1"/>
                </a:solidFill>
              </a:rPr>
              <a:t>100%</a:t>
            </a:r>
            <a:r>
              <a:rPr lang="en-US" sz="1300" dirty="0" smtClean="0">
                <a:solidFill>
                  <a:schemeClr val="tx1"/>
                </a:solidFill>
              </a:rPr>
              <a:t>. Note how the background satellite map can no longer be seen. 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1513119" y="3440430"/>
            <a:ext cx="509991" cy="3342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6672" y="3774643"/>
            <a:ext cx="1312894" cy="4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bg1"/>
                </a:solidFill>
              </a:rPr>
              <a:t>Transparency level at 100%</a:t>
            </a:r>
            <a:endParaRPr lang="en-US" sz="122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463040"/>
            <a:ext cx="7025044" cy="3493008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Change labels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You can also change what labels are displayed by using the pull down tab in the display window and making a selection (“Labels” in this case)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08203" y="975462"/>
            <a:ext cx="239669" cy="588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3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9" y="1106148"/>
            <a:ext cx="7767682" cy="3867682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Product Information 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By clicking on the “</a:t>
            </a:r>
            <a:r>
              <a:rPr lang="en-US" sz="1300" dirty="0" err="1" smtClean="0">
                <a:solidFill>
                  <a:schemeClr val="tx1"/>
                </a:solidFill>
              </a:rPr>
              <a:t>i</a:t>
            </a:r>
            <a:r>
              <a:rPr lang="en-US" sz="1300" dirty="0" smtClean="0">
                <a:solidFill>
                  <a:schemeClr val="tx1"/>
                </a:solidFill>
              </a:rPr>
              <a:t>” button (indicated by red arrow), you can get information on the product being displayed.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56833" y="3175174"/>
            <a:ext cx="50079" cy="343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84" y="1699819"/>
            <a:ext cx="1708658" cy="26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</a:t>
            </a:r>
            <a:r>
              <a:rPr lang="en-US" dirty="0" smtClean="0"/>
              <a:t>Browser – Sharing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" y="533448"/>
            <a:ext cx="71762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You can also share links and images by clicking on the “Share” button. This will put bring up a display which will provide a variety of methods of sharing, including limited GIS-friendly outputs as well </a:t>
            </a:r>
            <a:r>
              <a:rPr lang="en-US" sz="1300" smtClean="0">
                <a:solidFill>
                  <a:schemeClr val="tx1"/>
                </a:solidFill>
              </a:rPr>
              <a:t>as GIS links</a:t>
            </a:r>
            <a:r>
              <a:rPr lang="en-US" sz="1300" dirty="0" smtClean="0">
                <a:solidFill>
                  <a:schemeClr val="tx1"/>
                </a:solidFill>
              </a:rPr>
              <a:t>.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481328"/>
            <a:ext cx="7029861" cy="34930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988987" y="1225945"/>
            <a:ext cx="226931" cy="335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99321" y="2323261"/>
            <a:ext cx="2573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Share options window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4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App</a:t>
            </a:r>
            <a:br>
              <a:rPr lang="en-US" dirty="0"/>
            </a:br>
            <a:endParaRPr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12" y="877604"/>
            <a:ext cx="1674996" cy="3277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808" y="4371887"/>
            <a:ext cx="36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https://play.google.com/store/apps/details?id=</a:t>
            </a:r>
            <a:r>
              <a:rPr lang="en-US" dirty="0" err="1">
                <a:solidFill>
                  <a:schemeClr val="tx1"/>
                </a:solidFill>
              </a:rPr>
              <a:t>edu.wisc.ssec.realearth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4" name="Picture 6" descr="http://realearth.ssec.wisc.edu/doc/images/goog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08" y="3791899"/>
            <a:ext cx="12192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995" y="756456"/>
            <a:ext cx="1566918" cy="3388292"/>
          </a:xfrm>
          <a:prstGeom prst="rect">
            <a:avLst/>
          </a:prstGeom>
        </p:spPr>
      </p:pic>
      <p:pic>
        <p:nvPicPr>
          <p:cNvPr id="2056" name="Picture 8" descr="http://realearth.ssec.wisc.edu/doc/images/appsto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00" y="3782374"/>
            <a:ext cx="12192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8500" y="4371887"/>
            <a:ext cx="36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https://itunes.apple.com/us/app/ssec-realearth/id1143965363#?platform=iphone</a:t>
            </a:r>
          </a:p>
        </p:txBody>
      </p:sp>
    </p:spTree>
    <p:extLst>
      <p:ext uri="{BB962C8B-B14F-4D97-AF65-F5344CB8AC3E}">
        <p14:creationId xmlns:p14="http://schemas.microsoft.com/office/powerpoint/2010/main" val="407661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Sharing of RealEarth products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6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Share with shortcut web links, PNG, animated GIF/MP4, embed code, or post directly to social </a:t>
            </a:r>
            <a:r>
              <a:rPr lang="en-US" dirty="0" smtClean="0">
                <a:solidFill>
                  <a:schemeClr val="tx1"/>
                </a:solidFill>
              </a:rPr>
              <a:t>media (     ,     )</a:t>
            </a: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Built-in remote session sharing (like screen sharing in web-ex or </a:t>
            </a:r>
            <a:r>
              <a:rPr lang="en-US" dirty="0" err="1">
                <a:solidFill>
                  <a:schemeClr val="tx1"/>
                </a:solidFill>
              </a:rPr>
              <a:t>gotomeeting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Access through GIS with WMS, WMTS, KML, or ArcGIS </a:t>
            </a:r>
            <a:r>
              <a:rPr lang="en-US" dirty="0" err="1">
                <a:solidFill>
                  <a:schemeClr val="tx1"/>
                </a:solidFill>
              </a:rPr>
              <a:t>x,y,x</a:t>
            </a:r>
            <a:r>
              <a:rPr lang="en-US" dirty="0">
                <a:solidFill>
                  <a:schemeClr val="tx1"/>
                </a:solidFill>
              </a:rPr>
              <a:t> format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Note that these products are not supported 24/7 but do have a high reliability of uptime.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allows for GIS tools (ex. </a:t>
            </a:r>
            <a:r>
              <a:rPr lang="en-US" dirty="0" err="1">
                <a:solidFill>
                  <a:schemeClr val="tx1"/>
                </a:solidFill>
              </a:rPr>
              <a:t>GeoCollaborate</a:t>
            </a:r>
            <a:r>
              <a:rPr lang="en-US" dirty="0">
                <a:solidFill>
                  <a:schemeClr val="tx1"/>
                </a:solidFill>
              </a:rPr>
              <a:t>, QGIS, ArcGIS) to directly access data already within RealEarth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can be directed to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realearth@ssec.wisc.edu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realearth.ssec.wisc.edu/images/social/face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40" y="1481890"/>
            <a:ext cx="304754" cy="3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alearth.ssec.wisc.edu/images/social/twi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57" y="1481890"/>
            <a:ext cx="304754" cy="3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4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RealEarth Overview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RealEarth</a:t>
            </a:r>
            <a:r>
              <a:rPr lang="en-US" dirty="0">
                <a:solidFill>
                  <a:schemeClr val="tx1"/>
                </a:solidFill>
              </a:rPr>
              <a:t> is a server-based data visualization system developed at SSEC/CIMSS, University of Wisconsin-Madison that provides satellite imagery and related data products to desktop and mobile clients.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It is built on open source software including, </a:t>
            </a:r>
            <a:r>
              <a:rPr lang="en-US" dirty="0" err="1">
                <a:solidFill>
                  <a:schemeClr val="tx1"/>
                </a:solidFill>
              </a:rPr>
              <a:t>MapServer</a:t>
            </a:r>
            <a:r>
              <a:rPr lang="en-US" dirty="0">
                <a:solidFill>
                  <a:schemeClr val="tx1"/>
                </a:solidFill>
              </a:rPr>
              <a:t>, GDAL, Proj4, PHP, and Python.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The purpose of </a:t>
            </a:r>
            <a:r>
              <a:rPr lang="en-US" dirty="0" err="1">
                <a:solidFill>
                  <a:schemeClr val="tx1"/>
                </a:solidFill>
              </a:rPr>
              <a:t>RealEarth</a:t>
            </a:r>
            <a:r>
              <a:rPr lang="en-US" dirty="0">
                <a:solidFill>
                  <a:schemeClr val="tx1"/>
                </a:solidFill>
              </a:rPr>
              <a:t> is to provide a simple interface for data visualization and comparison across the atmospheric, oceanic, and Earth science domains.</a:t>
            </a:r>
            <a:r>
              <a:rPr lang="en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2142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 smtClean="0"/>
              <a:t>Hand on portion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786903"/>
            <a:ext cx="8520600" cy="4147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>
              <a:buNone/>
            </a:pPr>
            <a:r>
              <a:rPr lang="en-US" dirty="0" smtClean="0"/>
              <a:t>Go to: </a:t>
            </a:r>
            <a:r>
              <a:rPr lang="en-US" dirty="0" smtClean="0">
                <a:hlinkClick r:id="rId3"/>
              </a:rPr>
              <a:t>https://realearth.ssec.wisc.edu</a:t>
            </a:r>
            <a:r>
              <a:rPr lang="en-US" dirty="0" smtClean="0"/>
              <a:t> for the hands on portion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19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RealEarth Overview</a:t>
            </a:r>
            <a:endParaRPr dirty="0"/>
          </a:p>
        </p:txBody>
      </p:sp>
      <p:pic>
        <p:nvPicPr>
          <p:cNvPr id="1026" name="Picture 2" descr="http://realearth.ssec.wisc.edu/doc/images/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94310"/>
            <a:ext cx="6381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RealEarth Supported files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RealEarth</a:t>
            </a:r>
            <a:r>
              <a:rPr lang="en-US" dirty="0">
                <a:solidFill>
                  <a:schemeClr val="tx1"/>
                </a:solidFill>
              </a:rPr>
              <a:t> can ingest imagery and shape data.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Image formats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</a:rPr>
              <a:t>GeoTIFF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</a:rPr>
              <a:t>McIDAS</a:t>
            </a:r>
            <a:r>
              <a:rPr lang="en-US" dirty="0">
                <a:solidFill>
                  <a:schemeClr val="tx1"/>
                </a:solidFill>
              </a:rPr>
              <a:t>-X AREA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Shape (point/line/polygon) formats: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</a:rPr>
              <a:t>GeoJSON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ESRI </a:t>
            </a:r>
            <a:r>
              <a:rPr lang="en-US" dirty="0" err="1">
                <a:solidFill>
                  <a:schemeClr val="tx1"/>
                </a:solidFill>
              </a:rPr>
              <a:t>Shapefile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Files for registered products can be uploaded via users through scripts or via a browser form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Color enhancements and custom legends can be created for an given product.</a:t>
            </a:r>
            <a:r>
              <a:rPr lang="en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55" y="4333439"/>
            <a:ext cx="1962290" cy="7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RealEarth Browser </a:t>
            </a:r>
            <a:r>
              <a:rPr lang="en-US" dirty="0" smtClean="0"/>
              <a:t>Interface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9" y="762537"/>
            <a:ext cx="8069942" cy="39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RealEarth Browser </a:t>
            </a:r>
            <a:r>
              <a:rPr lang="en-US" dirty="0" smtClean="0"/>
              <a:t>Interface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9" y="762537"/>
            <a:ext cx="8069942" cy="39957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11700" y="925512"/>
            <a:ext cx="290610" cy="311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233525"/>
            <a:ext cx="537030" cy="28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tx1"/>
                </a:solidFill>
              </a:rPr>
              <a:t>Help</a:t>
            </a:r>
            <a:endParaRPr lang="en-US" sz="1222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9300" y="690646"/>
            <a:ext cx="78338" cy="177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2323" y="410248"/>
            <a:ext cx="859974" cy="28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tx1"/>
                </a:solidFill>
              </a:rPr>
              <a:t>Settings</a:t>
            </a:r>
            <a:endParaRPr lang="en-US" sz="1222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8158" y="708339"/>
            <a:ext cx="329292" cy="1597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67015" y="427941"/>
            <a:ext cx="859974" cy="28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tx1"/>
                </a:solidFill>
              </a:rPr>
              <a:t>Login</a:t>
            </a:r>
            <a:endParaRPr lang="en-US" sz="1222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30635" y="3028950"/>
            <a:ext cx="299715" cy="4429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9706" y="3403608"/>
            <a:ext cx="1312894" cy="46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22" b="1" dirty="0" smtClean="0">
                <a:solidFill>
                  <a:schemeClr val="bg1"/>
                </a:solidFill>
              </a:rPr>
              <a:t>Transparency level </a:t>
            </a:r>
            <a:endParaRPr lang="en-US" sz="122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website – </a:t>
            </a:r>
            <a:r>
              <a:rPr lang="en-US" dirty="0" smtClean="0"/>
              <a:t>Help </a:t>
            </a:r>
            <a:r>
              <a:rPr lang="en-US" dirty="0"/>
              <a:t/>
            </a:r>
            <a:br>
              <a:rPr lang="en-US" dirty="0"/>
            </a:b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9" y="1050125"/>
            <a:ext cx="8058921" cy="39959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60834" y="687336"/>
            <a:ext cx="260881" cy="3627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1715" y="533448"/>
            <a:ext cx="717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Displays information on settings, etc. for </a:t>
            </a:r>
            <a:r>
              <a:rPr lang="en-US" dirty="0" err="1" smtClean="0">
                <a:solidFill>
                  <a:schemeClr val="tx1"/>
                </a:solidFill>
              </a:rPr>
              <a:t>RealEarth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Contains documentation on how to operate </a:t>
            </a:r>
            <a:r>
              <a:rPr lang="en-US" dirty="0" err="1" smtClean="0">
                <a:solidFill>
                  <a:schemeClr val="tx1"/>
                </a:solidFill>
              </a:rPr>
              <a:t>RealEarth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0" y="986418"/>
            <a:ext cx="8036441" cy="3995928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5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website – </a:t>
            </a:r>
            <a:r>
              <a:rPr lang="en-US" dirty="0" smtClean="0"/>
              <a:t>Settings </a:t>
            </a:r>
            <a:r>
              <a:rPr lang="en-US" dirty="0"/>
              <a:t/>
            </a:r>
            <a:br>
              <a:rPr lang="en-US" dirty="0"/>
            </a:br>
            <a:endParaRPr sz="2000" dirty="0"/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>
            <a:off x="486269" y="687337"/>
            <a:ext cx="435446" cy="3627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1715" y="533448"/>
            <a:ext cx="3759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Allows user to change settings of RE session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5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50125"/>
            <a:ext cx="8092877" cy="3995928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-411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RealEarth</a:t>
            </a:r>
            <a:r>
              <a:rPr lang="en-US" dirty="0"/>
              <a:t> website </a:t>
            </a:r>
            <a:r>
              <a:rPr lang="en-US" dirty="0" smtClean="0"/>
              <a:t>– Login  </a:t>
            </a:r>
            <a:r>
              <a:rPr lang="en-US" dirty="0"/>
              <a:t/>
            </a:r>
            <a:br>
              <a:rPr lang="en-US" dirty="0"/>
            </a:br>
            <a:endParaRPr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3992" y="743360"/>
            <a:ext cx="435446" cy="3627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9438" y="374028"/>
            <a:ext cx="684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RealEarth</a:t>
            </a:r>
            <a:r>
              <a:rPr lang="en-US" dirty="0" smtClean="0">
                <a:solidFill>
                  <a:schemeClr val="tx1"/>
                </a:solidFill>
              </a:rPr>
              <a:t> has a limited number of frames per day for a given IP address. Having a free login will double the quota. Not necessary unless you are refreshing a log of data constantly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223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710</Words>
  <Application>Microsoft Office PowerPoint</Application>
  <PresentationFormat>On-screen Show (16:9)</PresentationFormat>
  <Paragraphs>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Dark</vt:lpstr>
      <vt:lpstr>RealEarth Tutorial AMS 2021 Short Course</vt:lpstr>
      <vt:lpstr>RealEarth Overview</vt:lpstr>
      <vt:lpstr>RealEarth Overview</vt:lpstr>
      <vt:lpstr>RealEarth Supported files</vt:lpstr>
      <vt:lpstr>RealEarth Browser Interface</vt:lpstr>
      <vt:lpstr>RealEarth Browser Interface</vt:lpstr>
      <vt:lpstr>RealEarth website – Help  </vt:lpstr>
      <vt:lpstr>RealEarth website – Settings  </vt:lpstr>
      <vt:lpstr>RealEarth website – Login   </vt:lpstr>
      <vt:lpstr>RealEarth Browser – Stepping through timesteps</vt:lpstr>
      <vt:lpstr>RealEarth Browser – Animate product</vt:lpstr>
      <vt:lpstr>RealEarth Browser – Change transparency level</vt:lpstr>
      <vt:lpstr>RealEarth Browser – Change transparency level</vt:lpstr>
      <vt:lpstr>RealEarth Browser – Change transparency level</vt:lpstr>
      <vt:lpstr>RealEarth Browser – Change labels</vt:lpstr>
      <vt:lpstr>RealEarth Browser – Product Information </vt:lpstr>
      <vt:lpstr>RealEarth Browser – Sharing</vt:lpstr>
      <vt:lpstr>RealEarth App </vt:lpstr>
      <vt:lpstr>Sharing of RealEarth products</vt:lpstr>
      <vt:lpstr>Hand on portion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VIIRS / ABI Flood Product Quick Guide for United States Stakeholders</dc:title>
  <dc:creator>shuhan</dc:creator>
  <cp:lastModifiedBy>William Straka</cp:lastModifiedBy>
  <cp:revision>72</cp:revision>
  <dcterms:modified xsi:type="dcterms:W3CDTF">2021-03-04T19:34:34Z</dcterms:modified>
</cp:coreProperties>
</file>