
<file path=[Content_Types].xml><?xml version="1.0" encoding="utf-8"?>
<Types xmlns="http://schemas.openxmlformats.org/package/2006/content-types">
  <Default Extension="fntdata" ContentType="application/x-fontdata"/>
  <Default Extension="gif" ContentType="image/gi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3.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4.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48" r:id="rId1"/>
    <p:sldMasterId id="2147483659" r:id="rId2"/>
    <p:sldMasterId id="2147483671" r:id="rId3"/>
    <p:sldMasterId id="2147483674" r:id="rId4"/>
    <p:sldMasterId id="2147483686" r:id="rId5"/>
  </p:sldMasterIdLst>
  <p:notesMasterIdLst>
    <p:notesMasterId r:id="rId42"/>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Lst>
  <p:sldSz cx="12192000" cy="6858000"/>
  <p:notesSz cx="7010400" cy="9296400"/>
  <p:embeddedFontLst>
    <p:embeddedFont>
      <p:font typeface="Arial Black" panose="020B0604020202020204" pitchFamily="34" charset="0"/>
      <p:regular r:id="rId43"/>
      <p:bold r:id="rId44"/>
    </p:embeddedFont>
    <p:embeddedFont>
      <p:font typeface="Calibri" panose="020F0502020204030204" pitchFamily="34" charset="0"/>
      <p:regular r:id="rId45"/>
      <p:bold r:id="rId46"/>
      <p:italic r:id="rId47"/>
      <p:boldItalic r:id="rId48"/>
    </p:embeddedFont>
    <p:embeddedFont>
      <p:font typeface="Candara" panose="020E0502030303020204" pitchFamily="34" charset="0"/>
      <p:regular r:id="rId49"/>
      <p:bold r:id="rId50"/>
      <p:italic r:id="rId51"/>
      <p:boldItalic r:id="rId52"/>
    </p:embeddedFont>
    <p:embeddedFont>
      <p:font typeface="Oswald" pitchFamily="2" charset="77"/>
      <p:regular r:id="rId53"/>
      <p:bold r:id="rId5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15:guide id="1" orient="horz" pos="2927">
          <p15:clr>
            <a:srgbClr val="A4A3A4"/>
          </p15:clr>
        </p15:guide>
        <p15:guide id="2" pos="2207">
          <p15:clr>
            <a:srgbClr val="A4A3A4"/>
          </p15:clr>
        </p15:guide>
      </p15:notesGuideLst>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55" roundtripDataSignature="AMtx7mgazMUtyglxCqeDG8lej19KXUbUlw=="/>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1"/>
    <p:restoredTop sz="94694"/>
  </p:normalViewPr>
  <p:slideViewPr>
    <p:cSldViewPr snapToGrid="0">
      <p:cViewPr varScale="1">
        <p:scale>
          <a:sx n="102" d="100"/>
          <a:sy n="102" d="100"/>
        </p:scale>
        <p:origin x="192" y="496"/>
      </p:cViewPr>
      <p:guideLst>
        <p:guide orient="horz" pos="2160"/>
        <p:guide pos="3840"/>
      </p:guideLst>
    </p:cSldViewPr>
  </p:slideViewPr>
  <p:notesTextViewPr>
    <p:cViewPr>
      <p:scale>
        <a:sx n="1" d="1"/>
        <a:sy n="1" d="1"/>
      </p:scale>
      <p:origin x="0" y="0"/>
    </p:cViewPr>
  </p:notesTextViewPr>
  <p:notesViewPr>
    <p:cSldViewPr snapToGrid="0">
      <p:cViewPr varScale="1">
        <p:scale>
          <a:sx n="100" d="100"/>
          <a:sy n="100" d="100"/>
        </p:scale>
        <p:origin x="0" y="0"/>
      </p:cViewPr>
      <p:guideLst>
        <p:guide orient="horz" pos="2927"/>
        <p:guide pos="2207"/>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notesMaster" Target="notesMasters/notesMaster1.xml"/><Relationship Id="rId47" Type="http://schemas.openxmlformats.org/officeDocument/2006/relationships/font" Target="fonts/font5.fntdata"/><Relationship Id="rId50" Type="http://schemas.openxmlformats.org/officeDocument/2006/relationships/font" Target="fonts/font8.fntdata"/><Relationship Id="rId55" Type="http://customschemas.google.com/relationships/presentationmetadata" Target="metadata"/><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font" Target="fonts/font3.fntdata"/><Relationship Id="rId53" Type="http://schemas.openxmlformats.org/officeDocument/2006/relationships/font" Target="fonts/font11.fntdata"/><Relationship Id="rId58" Type="http://schemas.openxmlformats.org/officeDocument/2006/relationships/theme" Target="theme/theme1.xml"/><Relationship Id="rId5" Type="http://schemas.openxmlformats.org/officeDocument/2006/relationships/slideMaster" Target="slideMasters/slideMaster5.xml"/><Relationship Id="rId19" Type="http://schemas.openxmlformats.org/officeDocument/2006/relationships/slide" Target="slides/slide14.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font" Target="fonts/font1.fntdata"/><Relationship Id="rId48" Type="http://schemas.openxmlformats.org/officeDocument/2006/relationships/font" Target="fonts/font6.fntdata"/><Relationship Id="rId56" Type="http://schemas.openxmlformats.org/officeDocument/2006/relationships/presProps" Target="presProps.xml"/><Relationship Id="rId8" Type="http://schemas.openxmlformats.org/officeDocument/2006/relationships/slide" Target="slides/slide3.xml"/><Relationship Id="rId51" Type="http://schemas.openxmlformats.org/officeDocument/2006/relationships/font" Target="fonts/font9.fntdata"/><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font" Target="fonts/font4.fntdata"/><Relationship Id="rId59" Type="http://schemas.openxmlformats.org/officeDocument/2006/relationships/tableStyles" Target="tableStyles.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font" Target="fonts/font12.fntdata"/><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font" Target="fonts/font7.fntdata"/><Relationship Id="rId57" Type="http://schemas.openxmlformats.org/officeDocument/2006/relationships/viewProps" Target="viewProps.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font" Target="fonts/font2.fntdata"/><Relationship Id="rId52" Type="http://schemas.openxmlformats.org/officeDocument/2006/relationships/font" Target="fonts/font10.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3038475" cy="465138"/>
          </a:xfrm>
          <a:prstGeom prst="rect">
            <a:avLst/>
          </a:prstGeom>
          <a:noFill/>
          <a:ln>
            <a:noFill/>
          </a:ln>
        </p:spPr>
        <p:txBody>
          <a:bodyPr spcFirstLastPara="1" wrap="square" lIns="92825" tIns="46400" rIns="92825" bIns="46400" anchor="t" anchorCtr="0">
            <a:noAutofit/>
          </a:bodyPr>
          <a:lstStyle>
            <a:lvl1pPr marR="0" lvl="0" algn="l" rtl="0">
              <a:lnSpc>
                <a:spcPct val="100000"/>
              </a:lnSpc>
              <a:spcBef>
                <a:spcPts val="0"/>
              </a:spcBef>
              <a:spcAft>
                <a:spcPts val="0"/>
              </a:spcAft>
              <a:buClr>
                <a:schemeClr val="dk1"/>
              </a:buClr>
              <a:buSzPts val="1200"/>
              <a:buFont typeface="Noto Sans Symbols"/>
              <a:buNone/>
              <a:defRPr sz="1200" b="0" i="0" u="none" strike="noStrike" cap="none">
                <a:solidFill>
                  <a:schemeClr val="dk1"/>
                </a:solidFill>
                <a:latin typeface="Times New Roman"/>
                <a:ea typeface="Times New Roman"/>
                <a:cs typeface="Times New Roman"/>
                <a:sym typeface="Times New Roman"/>
              </a:defRPr>
            </a:lvl1pPr>
            <a:lvl2pPr marR="0" lvl="1" algn="l" rtl="0">
              <a:lnSpc>
                <a:spcPct val="120000"/>
              </a:lnSpc>
              <a:spcBef>
                <a:spcPts val="800"/>
              </a:spcBef>
              <a:spcAft>
                <a:spcPts val="0"/>
              </a:spcAft>
              <a:buClr>
                <a:srgbClr val="000000"/>
              </a:buClr>
              <a:buSzPts val="1400"/>
              <a:buFont typeface="Arial"/>
              <a:buNone/>
              <a:defRPr sz="1600" b="1" i="0" u="none" strike="noStrike" cap="none">
                <a:solidFill>
                  <a:schemeClr val="dk1"/>
                </a:solidFill>
                <a:latin typeface="Times New Roman"/>
                <a:ea typeface="Times New Roman"/>
                <a:cs typeface="Times New Roman"/>
                <a:sym typeface="Times New Roman"/>
              </a:defRPr>
            </a:lvl2pPr>
            <a:lvl3pPr marR="0" lvl="2" algn="l" rtl="0">
              <a:lnSpc>
                <a:spcPct val="120000"/>
              </a:lnSpc>
              <a:spcBef>
                <a:spcPts val="800"/>
              </a:spcBef>
              <a:spcAft>
                <a:spcPts val="0"/>
              </a:spcAft>
              <a:buClr>
                <a:srgbClr val="000000"/>
              </a:buClr>
              <a:buSzPts val="1400"/>
              <a:buFont typeface="Arial"/>
              <a:buNone/>
              <a:defRPr sz="1600" b="1" i="0" u="none" strike="noStrike" cap="none">
                <a:solidFill>
                  <a:schemeClr val="dk1"/>
                </a:solidFill>
                <a:latin typeface="Times New Roman"/>
                <a:ea typeface="Times New Roman"/>
                <a:cs typeface="Times New Roman"/>
                <a:sym typeface="Times New Roman"/>
              </a:defRPr>
            </a:lvl3pPr>
            <a:lvl4pPr marR="0" lvl="3" algn="l" rtl="0">
              <a:lnSpc>
                <a:spcPct val="120000"/>
              </a:lnSpc>
              <a:spcBef>
                <a:spcPts val="800"/>
              </a:spcBef>
              <a:spcAft>
                <a:spcPts val="0"/>
              </a:spcAft>
              <a:buClr>
                <a:srgbClr val="000000"/>
              </a:buClr>
              <a:buSzPts val="1400"/>
              <a:buFont typeface="Arial"/>
              <a:buNone/>
              <a:defRPr sz="1600" b="1" i="0" u="none" strike="noStrike" cap="none">
                <a:solidFill>
                  <a:schemeClr val="dk1"/>
                </a:solidFill>
                <a:latin typeface="Times New Roman"/>
                <a:ea typeface="Times New Roman"/>
                <a:cs typeface="Times New Roman"/>
                <a:sym typeface="Times New Roman"/>
              </a:defRPr>
            </a:lvl4pPr>
            <a:lvl5pPr marR="0" lvl="4" algn="l" rtl="0">
              <a:lnSpc>
                <a:spcPct val="120000"/>
              </a:lnSpc>
              <a:spcBef>
                <a:spcPts val="800"/>
              </a:spcBef>
              <a:spcAft>
                <a:spcPts val="0"/>
              </a:spcAft>
              <a:buClr>
                <a:srgbClr val="000000"/>
              </a:buClr>
              <a:buSzPts val="1400"/>
              <a:buFont typeface="Arial"/>
              <a:buNone/>
              <a:defRPr sz="1600" b="1" i="0" u="none" strike="noStrike" cap="none">
                <a:solidFill>
                  <a:schemeClr val="dk1"/>
                </a:solidFill>
                <a:latin typeface="Times New Roman"/>
                <a:ea typeface="Times New Roman"/>
                <a:cs typeface="Times New Roman"/>
                <a:sym typeface="Times New Roman"/>
              </a:defRPr>
            </a:lvl5pPr>
            <a:lvl6pPr marR="0" lvl="5" algn="l" rtl="0">
              <a:lnSpc>
                <a:spcPct val="100000"/>
              </a:lnSpc>
              <a:spcBef>
                <a:spcPts val="0"/>
              </a:spcBef>
              <a:spcAft>
                <a:spcPts val="0"/>
              </a:spcAft>
              <a:buClr>
                <a:srgbClr val="000000"/>
              </a:buClr>
              <a:buSzPts val="1400"/>
              <a:buFont typeface="Arial"/>
              <a:buNone/>
              <a:defRPr sz="1600" b="1" i="0" u="none" strike="noStrike" cap="none">
                <a:solidFill>
                  <a:schemeClr val="dk1"/>
                </a:solidFill>
                <a:latin typeface="Times New Roman"/>
                <a:ea typeface="Times New Roman"/>
                <a:cs typeface="Times New Roman"/>
                <a:sym typeface="Times New Roman"/>
              </a:defRPr>
            </a:lvl6pPr>
            <a:lvl7pPr marR="0" lvl="6" algn="l" rtl="0">
              <a:lnSpc>
                <a:spcPct val="100000"/>
              </a:lnSpc>
              <a:spcBef>
                <a:spcPts val="0"/>
              </a:spcBef>
              <a:spcAft>
                <a:spcPts val="0"/>
              </a:spcAft>
              <a:buClr>
                <a:srgbClr val="000000"/>
              </a:buClr>
              <a:buSzPts val="1400"/>
              <a:buFont typeface="Arial"/>
              <a:buNone/>
              <a:defRPr sz="1600" b="1" i="0" u="none" strike="noStrike" cap="none">
                <a:solidFill>
                  <a:schemeClr val="dk1"/>
                </a:solidFill>
                <a:latin typeface="Times New Roman"/>
                <a:ea typeface="Times New Roman"/>
                <a:cs typeface="Times New Roman"/>
                <a:sym typeface="Times New Roman"/>
              </a:defRPr>
            </a:lvl7pPr>
            <a:lvl8pPr marR="0" lvl="7" algn="l" rtl="0">
              <a:lnSpc>
                <a:spcPct val="100000"/>
              </a:lnSpc>
              <a:spcBef>
                <a:spcPts val="0"/>
              </a:spcBef>
              <a:spcAft>
                <a:spcPts val="0"/>
              </a:spcAft>
              <a:buClr>
                <a:srgbClr val="000000"/>
              </a:buClr>
              <a:buSzPts val="1400"/>
              <a:buFont typeface="Arial"/>
              <a:buNone/>
              <a:defRPr sz="1600" b="1" i="0" u="none" strike="noStrike" cap="none">
                <a:solidFill>
                  <a:schemeClr val="dk1"/>
                </a:solidFill>
                <a:latin typeface="Times New Roman"/>
                <a:ea typeface="Times New Roman"/>
                <a:cs typeface="Times New Roman"/>
                <a:sym typeface="Times New Roman"/>
              </a:defRPr>
            </a:lvl8pPr>
            <a:lvl9pPr marR="0" lvl="8" algn="l" rtl="0">
              <a:lnSpc>
                <a:spcPct val="100000"/>
              </a:lnSpc>
              <a:spcBef>
                <a:spcPts val="0"/>
              </a:spcBef>
              <a:spcAft>
                <a:spcPts val="0"/>
              </a:spcAft>
              <a:buClr>
                <a:srgbClr val="000000"/>
              </a:buClr>
              <a:buSzPts val="1400"/>
              <a:buFont typeface="Arial"/>
              <a:buNone/>
              <a:defRPr sz="1600" b="1" i="0" u="none" strike="noStrike" cap="none">
                <a:solidFill>
                  <a:schemeClr val="dk1"/>
                </a:solidFill>
                <a:latin typeface="Times New Roman"/>
                <a:ea typeface="Times New Roman"/>
                <a:cs typeface="Times New Roman"/>
                <a:sym typeface="Times New Roman"/>
              </a:defRPr>
            </a:lvl9pPr>
          </a:lstStyle>
          <a:p>
            <a:endParaRPr/>
          </a:p>
        </p:txBody>
      </p:sp>
      <p:sp>
        <p:nvSpPr>
          <p:cNvPr id="4" name="Google Shape;4;n"/>
          <p:cNvSpPr txBox="1">
            <a:spLocks noGrp="1"/>
          </p:cNvSpPr>
          <p:nvPr>
            <p:ph type="dt" idx="10"/>
          </p:nvPr>
        </p:nvSpPr>
        <p:spPr>
          <a:xfrm>
            <a:off x="3970338" y="0"/>
            <a:ext cx="3038475" cy="465138"/>
          </a:xfrm>
          <a:prstGeom prst="rect">
            <a:avLst/>
          </a:prstGeom>
          <a:noFill/>
          <a:ln>
            <a:noFill/>
          </a:ln>
        </p:spPr>
        <p:txBody>
          <a:bodyPr spcFirstLastPara="1" wrap="square" lIns="92825" tIns="46400" rIns="92825" bIns="46400" anchor="t" anchorCtr="0">
            <a:noAutofit/>
          </a:bodyPr>
          <a:lstStyle>
            <a:lvl1pPr marR="0" lvl="0" algn="r" rtl="0">
              <a:lnSpc>
                <a:spcPct val="100000"/>
              </a:lnSpc>
              <a:spcBef>
                <a:spcPts val="0"/>
              </a:spcBef>
              <a:spcAft>
                <a:spcPts val="0"/>
              </a:spcAft>
              <a:buClr>
                <a:schemeClr val="dk1"/>
              </a:buClr>
              <a:buSzPts val="1200"/>
              <a:buFont typeface="Noto Sans Symbols"/>
              <a:buNone/>
              <a:defRPr sz="1200" b="0" i="0" u="none" strike="noStrike" cap="none">
                <a:solidFill>
                  <a:schemeClr val="dk1"/>
                </a:solidFill>
                <a:latin typeface="Times New Roman"/>
                <a:ea typeface="Times New Roman"/>
                <a:cs typeface="Times New Roman"/>
                <a:sym typeface="Times New Roman"/>
              </a:defRPr>
            </a:lvl1pPr>
            <a:lvl2pPr marR="0" lvl="1" algn="l" rtl="0">
              <a:lnSpc>
                <a:spcPct val="120000"/>
              </a:lnSpc>
              <a:spcBef>
                <a:spcPts val="800"/>
              </a:spcBef>
              <a:spcAft>
                <a:spcPts val="0"/>
              </a:spcAft>
              <a:buClr>
                <a:srgbClr val="000000"/>
              </a:buClr>
              <a:buSzPts val="1400"/>
              <a:buFont typeface="Arial"/>
              <a:buNone/>
              <a:defRPr sz="1600" b="1" i="0" u="none" strike="noStrike" cap="none">
                <a:solidFill>
                  <a:schemeClr val="dk1"/>
                </a:solidFill>
                <a:latin typeface="Times New Roman"/>
                <a:ea typeface="Times New Roman"/>
                <a:cs typeface="Times New Roman"/>
                <a:sym typeface="Times New Roman"/>
              </a:defRPr>
            </a:lvl2pPr>
            <a:lvl3pPr marR="0" lvl="2" algn="l" rtl="0">
              <a:lnSpc>
                <a:spcPct val="120000"/>
              </a:lnSpc>
              <a:spcBef>
                <a:spcPts val="800"/>
              </a:spcBef>
              <a:spcAft>
                <a:spcPts val="0"/>
              </a:spcAft>
              <a:buClr>
                <a:srgbClr val="000000"/>
              </a:buClr>
              <a:buSzPts val="1400"/>
              <a:buFont typeface="Arial"/>
              <a:buNone/>
              <a:defRPr sz="1600" b="1" i="0" u="none" strike="noStrike" cap="none">
                <a:solidFill>
                  <a:schemeClr val="dk1"/>
                </a:solidFill>
                <a:latin typeface="Times New Roman"/>
                <a:ea typeface="Times New Roman"/>
                <a:cs typeface="Times New Roman"/>
                <a:sym typeface="Times New Roman"/>
              </a:defRPr>
            </a:lvl3pPr>
            <a:lvl4pPr marR="0" lvl="3" algn="l" rtl="0">
              <a:lnSpc>
                <a:spcPct val="120000"/>
              </a:lnSpc>
              <a:spcBef>
                <a:spcPts val="800"/>
              </a:spcBef>
              <a:spcAft>
                <a:spcPts val="0"/>
              </a:spcAft>
              <a:buClr>
                <a:srgbClr val="000000"/>
              </a:buClr>
              <a:buSzPts val="1400"/>
              <a:buFont typeface="Arial"/>
              <a:buNone/>
              <a:defRPr sz="1600" b="1" i="0" u="none" strike="noStrike" cap="none">
                <a:solidFill>
                  <a:schemeClr val="dk1"/>
                </a:solidFill>
                <a:latin typeface="Times New Roman"/>
                <a:ea typeface="Times New Roman"/>
                <a:cs typeface="Times New Roman"/>
                <a:sym typeface="Times New Roman"/>
              </a:defRPr>
            </a:lvl4pPr>
            <a:lvl5pPr marR="0" lvl="4" algn="l" rtl="0">
              <a:lnSpc>
                <a:spcPct val="120000"/>
              </a:lnSpc>
              <a:spcBef>
                <a:spcPts val="800"/>
              </a:spcBef>
              <a:spcAft>
                <a:spcPts val="0"/>
              </a:spcAft>
              <a:buClr>
                <a:srgbClr val="000000"/>
              </a:buClr>
              <a:buSzPts val="1400"/>
              <a:buFont typeface="Arial"/>
              <a:buNone/>
              <a:defRPr sz="1600" b="1" i="0" u="none" strike="noStrike" cap="none">
                <a:solidFill>
                  <a:schemeClr val="dk1"/>
                </a:solidFill>
                <a:latin typeface="Times New Roman"/>
                <a:ea typeface="Times New Roman"/>
                <a:cs typeface="Times New Roman"/>
                <a:sym typeface="Times New Roman"/>
              </a:defRPr>
            </a:lvl5pPr>
            <a:lvl6pPr marR="0" lvl="5" algn="l" rtl="0">
              <a:lnSpc>
                <a:spcPct val="100000"/>
              </a:lnSpc>
              <a:spcBef>
                <a:spcPts val="0"/>
              </a:spcBef>
              <a:spcAft>
                <a:spcPts val="0"/>
              </a:spcAft>
              <a:buClr>
                <a:srgbClr val="000000"/>
              </a:buClr>
              <a:buSzPts val="1400"/>
              <a:buFont typeface="Arial"/>
              <a:buNone/>
              <a:defRPr sz="1600" b="1" i="0" u="none" strike="noStrike" cap="none">
                <a:solidFill>
                  <a:schemeClr val="dk1"/>
                </a:solidFill>
                <a:latin typeface="Times New Roman"/>
                <a:ea typeface="Times New Roman"/>
                <a:cs typeface="Times New Roman"/>
                <a:sym typeface="Times New Roman"/>
              </a:defRPr>
            </a:lvl6pPr>
            <a:lvl7pPr marR="0" lvl="6" algn="l" rtl="0">
              <a:lnSpc>
                <a:spcPct val="100000"/>
              </a:lnSpc>
              <a:spcBef>
                <a:spcPts val="0"/>
              </a:spcBef>
              <a:spcAft>
                <a:spcPts val="0"/>
              </a:spcAft>
              <a:buClr>
                <a:srgbClr val="000000"/>
              </a:buClr>
              <a:buSzPts val="1400"/>
              <a:buFont typeface="Arial"/>
              <a:buNone/>
              <a:defRPr sz="1600" b="1" i="0" u="none" strike="noStrike" cap="none">
                <a:solidFill>
                  <a:schemeClr val="dk1"/>
                </a:solidFill>
                <a:latin typeface="Times New Roman"/>
                <a:ea typeface="Times New Roman"/>
                <a:cs typeface="Times New Roman"/>
                <a:sym typeface="Times New Roman"/>
              </a:defRPr>
            </a:lvl7pPr>
            <a:lvl8pPr marR="0" lvl="7" algn="l" rtl="0">
              <a:lnSpc>
                <a:spcPct val="100000"/>
              </a:lnSpc>
              <a:spcBef>
                <a:spcPts val="0"/>
              </a:spcBef>
              <a:spcAft>
                <a:spcPts val="0"/>
              </a:spcAft>
              <a:buClr>
                <a:srgbClr val="000000"/>
              </a:buClr>
              <a:buSzPts val="1400"/>
              <a:buFont typeface="Arial"/>
              <a:buNone/>
              <a:defRPr sz="1600" b="1" i="0" u="none" strike="noStrike" cap="none">
                <a:solidFill>
                  <a:schemeClr val="dk1"/>
                </a:solidFill>
                <a:latin typeface="Times New Roman"/>
                <a:ea typeface="Times New Roman"/>
                <a:cs typeface="Times New Roman"/>
                <a:sym typeface="Times New Roman"/>
              </a:defRPr>
            </a:lvl8pPr>
            <a:lvl9pPr marR="0" lvl="8" algn="l" rtl="0">
              <a:lnSpc>
                <a:spcPct val="100000"/>
              </a:lnSpc>
              <a:spcBef>
                <a:spcPts val="0"/>
              </a:spcBef>
              <a:spcAft>
                <a:spcPts val="0"/>
              </a:spcAft>
              <a:buClr>
                <a:srgbClr val="000000"/>
              </a:buClr>
              <a:buSzPts val="1400"/>
              <a:buFont typeface="Arial"/>
              <a:buNone/>
              <a:defRPr sz="1600" b="1" i="0" u="none" strike="noStrike" cap="none">
                <a:solidFill>
                  <a:schemeClr val="dk1"/>
                </a:solidFill>
                <a:latin typeface="Times New Roman"/>
                <a:ea typeface="Times New Roman"/>
                <a:cs typeface="Times New Roman"/>
                <a:sym typeface="Times New Roman"/>
              </a:defRPr>
            </a:lvl9pPr>
          </a:lstStyle>
          <a:p>
            <a:endParaRPr/>
          </a:p>
        </p:txBody>
      </p:sp>
      <p:sp>
        <p:nvSpPr>
          <p:cNvPr id="5" name="Google Shape;5;n"/>
          <p:cNvSpPr>
            <a:spLocks noGrp="1" noRot="1" noChangeAspect="1"/>
          </p:cNvSpPr>
          <p:nvPr>
            <p:ph type="sldImg" idx="3"/>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6" name="Google Shape;6;n"/>
          <p:cNvSpPr txBox="1">
            <a:spLocks noGrp="1"/>
          </p:cNvSpPr>
          <p:nvPr>
            <p:ph type="body" idx="1"/>
          </p:nvPr>
        </p:nvSpPr>
        <p:spPr>
          <a:xfrm>
            <a:off x="700088" y="4416425"/>
            <a:ext cx="5610225" cy="4183063"/>
          </a:xfrm>
          <a:prstGeom prst="rect">
            <a:avLst/>
          </a:prstGeom>
          <a:noFill/>
          <a:ln>
            <a:noFill/>
          </a:ln>
        </p:spPr>
        <p:txBody>
          <a:bodyPr spcFirstLastPara="1" wrap="square" lIns="92825" tIns="46400" rIns="92825" bIns="46400" anchor="t" anchorCtr="0">
            <a:noAutofit/>
          </a:bodyPr>
          <a:lstStyle>
            <a:lvl1pPr marL="457200" marR="0" lvl="0" indent="-228600" algn="l" rtl="0">
              <a:lnSpc>
                <a:spcPct val="100000"/>
              </a:lnSpc>
              <a:spcBef>
                <a:spcPts val="360"/>
              </a:spcBef>
              <a:spcAft>
                <a:spcPts val="0"/>
              </a:spcAft>
              <a:buClr>
                <a:srgbClr val="000000"/>
              </a:buClr>
              <a:buSzPts val="1400"/>
              <a:buFont typeface="Arial"/>
              <a:buNone/>
              <a:defRPr sz="1200" b="0" i="0" u="none" strike="noStrike" cap="none">
                <a:solidFill>
                  <a:schemeClr val="dk1"/>
                </a:solidFill>
                <a:latin typeface="Times New Roman"/>
                <a:ea typeface="Times New Roman"/>
                <a:cs typeface="Times New Roman"/>
                <a:sym typeface="Times New Roman"/>
              </a:defRPr>
            </a:lvl1pPr>
            <a:lvl2pPr marL="914400" marR="0" lvl="1" indent="-228600" algn="l" rtl="0">
              <a:lnSpc>
                <a:spcPct val="100000"/>
              </a:lnSpc>
              <a:spcBef>
                <a:spcPts val="360"/>
              </a:spcBef>
              <a:spcAft>
                <a:spcPts val="0"/>
              </a:spcAft>
              <a:buClr>
                <a:srgbClr val="000000"/>
              </a:buClr>
              <a:buSzPts val="1400"/>
              <a:buFont typeface="Arial"/>
              <a:buNone/>
              <a:defRPr sz="1200" b="0" i="0" u="none" strike="noStrike" cap="none">
                <a:solidFill>
                  <a:schemeClr val="dk1"/>
                </a:solidFill>
                <a:latin typeface="Times New Roman"/>
                <a:ea typeface="Times New Roman"/>
                <a:cs typeface="Times New Roman"/>
                <a:sym typeface="Times New Roman"/>
              </a:defRPr>
            </a:lvl2pPr>
            <a:lvl3pPr marL="1371600" marR="0" lvl="2" indent="-228600" algn="l" rtl="0">
              <a:lnSpc>
                <a:spcPct val="100000"/>
              </a:lnSpc>
              <a:spcBef>
                <a:spcPts val="360"/>
              </a:spcBef>
              <a:spcAft>
                <a:spcPts val="0"/>
              </a:spcAft>
              <a:buClr>
                <a:srgbClr val="000000"/>
              </a:buClr>
              <a:buSzPts val="1400"/>
              <a:buFont typeface="Arial"/>
              <a:buNone/>
              <a:defRPr sz="1200" b="0" i="0" u="none" strike="noStrike" cap="none">
                <a:solidFill>
                  <a:schemeClr val="dk1"/>
                </a:solidFill>
                <a:latin typeface="Times New Roman"/>
                <a:ea typeface="Times New Roman"/>
                <a:cs typeface="Times New Roman"/>
                <a:sym typeface="Times New Roman"/>
              </a:defRPr>
            </a:lvl3pPr>
            <a:lvl4pPr marL="1828800" marR="0" lvl="3" indent="-228600" algn="l" rtl="0">
              <a:lnSpc>
                <a:spcPct val="100000"/>
              </a:lnSpc>
              <a:spcBef>
                <a:spcPts val="360"/>
              </a:spcBef>
              <a:spcAft>
                <a:spcPts val="0"/>
              </a:spcAft>
              <a:buClr>
                <a:srgbClr val="000000"/>
              </a:buClr>
              <a:buSzPts val="1400"/>
              <a:buFont typeface="Arial"/>
              <a:buNone/>
              <a:defRPr sz="1200" b="0" i="0" u="none" strike="noStrike" cap="none">
                <a:solidFill>
                  <a:schemeClr val="dk1"/>
                </a:solidFill>
                <a:latin typeface="Times New Roman"/>
                <a:ea typeface="Times New Roman"/>
                <a:cs typeface="Times New Roman"/>
                <a:sym typeface="Times New Roman"/>
              </a:defRPr>
            </a:lvl4pPr>
            <a:lvl5pPr marL="2286000" marR="0" lvl="4" indent="-228600" algn="l" rtl="0">
              <a:lnSpc>
                <a:spcPct val="100000"/>
              </a:lnSpc>
              <a:spcBef>
                <a:spcPts val="360"/>
              </a:spcBef>
              <a:spcAft>
                <a:spcPts val="0"/>
              </a:spcAft>
              <a:buClr>
                <a:srgbClr val="000000"/>
              </a:buClr>
              <a:buSzPts val="1400"/>
              <a:buFont typeface="Arial"/>
              <a:buNone/>
              <a:defRPr sz="1200" b="0" i="0" u="none" strike="noStrike" cap="none">
                <a:solidFill>
                  <a:schemeClr val="dk1"/>
                </a:solidFill>
                <a:latin typeface="Times New Roman"/>
                <a:ea typeface="Times New Roman"/>
                <a:cs typeface="Times New Roman"/>
                <a:sym typeface="Times New Roman"/>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829675"/>
            <a:ext cx="3038475" cy="465138"/>
          </a:xfrm>
          <a:prstGeom prst="rect">
            <a:avLst/>
          </a:prstGeom>
          <a:noFill/>
          <a:ln>
            <a:noFill/>
          </a:ln>
        </p:spPr>
        <p:txBody>
          <a:bodyPr spcFirstLastPara="1" wrap="square" lIns="92825" tIns="46400" rIns="92825" bIns="46400" anchor="b" anchorCtr="0">
            <a:noAutofit/>
          </a:bodyPr>
          <a:lstStyle>
            <a:lvl1pPr marR="0" lvl="0" algn="l" rtl="0">
              <a:lnSpc>
                <a:spcPct val="100000"/>
              </a:lnSpc>
              <a:spcBef>
                <a:spcPts val="0"/>
              </a:spcBef>
              <a:spcAft>
                <a:spcPts val="0"/>
              </a:spcAft>
              <a:buClr>
                <a:schemeClr val="dk1"/>
              </a:buClr>
              <a:buSzPts val="1200"/>
              <a:buFont typeface="Noto Sans Symbols"/>
              <a:buNone/>
              <a:defRPr sz="1200" b="0" i="0" u="none" strike="noStrike" cap="none">
                <a:solidFill>
                  <a:schemeClr val="dk1"/>
                </a:solidFill>
                <a:latin typeface="Times New Roman"/>
                <a:ea typeface="Times New Roman"/>
                <a:cs typeface="Times New Roman"/>
                <a:sym typeface="Times New Roman"/>
              </a:defRPr>
            </a:lvl1pPr>
            <a:lvl2pPr marR="0" lvl="1" algn="l" rtl="0">
              <a:lnSpc>
                <a:spcPct val="120000"/>
              </a:lnSpc>
              <a:spcBef>
                <a:spcPts val="800"/>
              </a:spcBef>
              <a:spcAft>
                <a:spcPts val="0"/>
              </a:spcAft>
              <a:buClr>
                <a:srgbClr val="000000"/>
              </a:buClr>
              <a:buSzPts val="1400"/>
              <a:buFont typeface="Arial"/>
              <a:buNone/>
              <a:defRPr sz="1600" b="1" i="0" u="none" strike="noStrike" cap="none">
                <a:solidFill>
                  <a:schemeClr val="dk1"/>
                </a:solidFill>
                <a:latin typeface="Times New Roman"/>
                <a:ea typeface="Times New Roman"/>
                <a:cs typeface="Times New Roman"/>
                <a:sym typeface="Times New Roman"/>
              </a:defRPr>
            </a:lvl2pPr>
            <a:lvl3pPr marR="0" lvl="2" algn="l" rtl="0">
              <a:lnSpc>
                <a:spcPct val="120000"/>
              </a:lnSpc>
              <a:spcBef>
                <a:spcPts val="800"/>
              </a:spcBef>
              <a:spcAft>
                <a:spcPts val="0"/>
              </a:spcAft>
              <a:buClr>
                <a:srgbClr val="000000"/>
              </a:buClr>
              <a:buSzPts val="1400"/>
              <a:buFont typeface="Arial"/>
              <a:buNone/>
              <a:defRPr sz="1600" b="1" i="0" u="none" strike="noStrike" cap="none">
                <a:solidFill>
                  <a:schemeClr val="dk1"/>
                </a:solidFill>
                <a:latin typeface="Times New Roman"/>
                <a:ea typeface="Times New Roman"/>
                <a:cs typeface="Times New Roman"/>
                <a:sym typeface="Times New Roman"/>
              </a:defRPr>
            </a:lvl3pPr>
            <a:lvl4pPr marR="0" lvl="3" algn="l" rtl="0">
              <a:lnSpc>
                <a:spcPct val="120000"/>
              </a:lnSpc>
              <a:spcBef>
                <a:spcPts val="800"/>
              </a:spcBef>
              <a:spcAft>
                <a:spcPts val="0"/>
              </a:spcAft>
              <a:buClr>
                <a:srgbClr val="000000"/>
              </a:buClr>
              <a:buSzPts val="1400"/>
              <a:buFont typeface="Arial"/>
              <a:buNone/>
              <a:defRPr sz="1600" b="1" i="0" u="none" strike="noStrike" cap="none">
                <a:solidFill>
                  <a:schemeClr val="dk1"/>
                </a:solidFill>
                <a:latin typeface="Times New Roman"/>
                <a:ea typeface="Times New Roman"/>
                <a:cs typeface="Times New Roman"/>
                <a:sym typeface="Times New Roman"/>
              </a:defRPr>
            </a:lvl4pPr>
            <a:lvl5pPr marR="0" lvl="4" algn="l" rtl="0">
              <a:lnSpc>
                <a:spcPct val="120000"/>
              </a:lnSpc>
              <a:spcBef>
                <a:spcPts val="800"/>
              </a:spcBef>
              <a:spcAft>
                <a:spcPts val="0"/>
              </a:spcAft>
              <a:buClr>
                <a:srgbClr val="000000"/>
              </a:buClr>
              <a:buSzPts val="1400"/>
              <a:buFont typeface="Arial"/>
              <a:buNone/>
              <a:defRPr sz="1600" b="1" i="0" u="none" strike="noStrike" cap="none">
                <a:solidFill>
                  <a:schemeClr val="dk1"/>
                </a:solidFill>
                <a:latin typeface="Times New Roman"/>
                <a:ea typeface="Times New Roman"/>
                <a:cs typeface="Times New Roman"/>
                <a:sym typeface="Times New Roman"/>
              </a:defRPr>
            </a:lvl5pPr>
            <a:lvl6pPr marR="0" lvl="5" algn="l" rtl="0">
              <a:lnSpc>
                <a:spcPct val="100000"/>
              </a:lnSpc>
              <a:spcBef>
                <a:spcPts val="0"/>
              </a:spcBef>
              <a:spcAft>
                <a:spcPts val="0"/>
              </a:spcAft>
              <a:buClr>
                <a:srgbClr val="000000"/>
              </a:buClr>
              <a:buSzPts val="1400"/>
              <a:buFont typeface="Arial"/>
              <a:buNone/>
              <a:defRPr sz="1600" b="1" i="0" u="none" strike="noStrike" cap="none">
                <a:solidFill>
                  <a:schemeClr val="dk1"/>
                </a:solidFill>
                <a:latin typeface="Times New Roman"/>
                <a:ea typeface="Times New Roman"/>
                <a:cs typeface="Times New Roman"/>
                <a:sym typeface="Times New Roman"/>
              </a:defRPr>
            </a:lvl6pPr>
            <a:lvl7pPr marR="0" lvl="6" algn="l" rtl="0">
              <a:lnSpc>
                <a:spcPct val="100000"/>
              </a:lnSpc>
              <a:spcBef>
                <a:spcPts val="0"/>
              </a:spcBef>
              <a:spcAft>
                <a:spcPts val="0"/>
              </a:spcAft>
              <a:buClr>
                <a:srgbClr val="000000"/>
              </a:buClr>
              <a:buSzPts val="1400"/>
              <a:buFont typeface="Arial"/>
              <a:buNone/>
              <a:defRPr sz="1600" b="1" i="0" u="none" strike="noStrike" cap="none">
                <a:solidFill>
                  <a:schemeClr val="dk1"/>
                </a:solidFill>
                <a:latin typeface="Times New Roman"/>
                <a:ea typeface="Times New Roman"/>
                <a:cs typeface="Times New Roman"/>
                <a:sym typeface="Times New Roman"/>
              </a:defRPr>
            </a:lvl7pPr>
            <a:lvl8pPr marR="0" lvl="7" algn="l" rtl="0">
              <a:lnSpc>
                <a:spcPct val="100000"/>
              </a:lnSpc>
              <a:spcBef>
                <a:spcPts val="0"/>
              </a:spcBef>
              <a:spcAft>
                <a:spcPts val="0"/>
              </a:spcAft>
              <a:buClr>
                <a:srgbClr val="000000"/>
              </a:buClr>
              <a:buSzPts val="1400"/>
              <a:buFont typeface="Arial"/>
              <a:buNone/>
              <a:defRPr sz="1600" b="1" i="0" u="none" strike="noStrike" cap="none">
                <a:solidFill>
                  <a:schemeClr val="dk1"/>
                </a:solidFill>
                <a:latin typeface="Times New Roman"/>
                <a:ea typeface="Times New Roman"/>
                <a:cs typeface="Times New Roman"/>
                <a:sym typeface="Times New Roman"/>
              </a:defRPr>
            </a:lvl8pPr>
            <a:lvl9pPr marR="0" lvl="8" algn="l" rtl="0">
              <a:lnSpc>
                <a:spcPct val="100000"/>
              </a:lnSpc>
              <a:spcBef>
                <a:spcPts val="0"/>
              </a:spcBef>
              <a:spcAft>
                <a:spcPts val="0"/>
              </a:spcAft>
              <a:buClr>
                <a:srgbClr val="000000"/>
              </a:buClr>
              <a:buSzPts val="1400"/>
              <a:buFont typeface="Arial"/>
              <a:buNone/>
              <a:defRPr sz="1600" b="1" i="0" u="none" strike="noStrike" cap="none">
                <a:solidFill>
                  <a:schemeClr val="dk1"/>
                </a:solidFill>
                <a:latin typeface="Times New Roman"/>
                <a:ea typeface="Times New Roman"/>
                <a:cs typeface="Times New Roman"/>
                <a:sym typeface="Times New Roman"/>
              </a:defRPr>
            </a:lvl9pPr>
          </a:lstStyle>
          <a:p>
            <a:endParaRPr/>
          </a:p>
        </p:txBody>
      </p:sp>
      <p:sp>
        <p:nvSpPr>
          <p:cNvPr id="8" name="Google Shape;8;n"/>
          <p:cNvSpPr txBox="1">
            <a:spLocks noGrp="1"/>
          </p:cNvSpPr>
          <p:nvPr>
            <p:ph type="sldNum" idx="12"/>
          </p:nvPr>
        </p:nvSpPr>
        <p:spPr>
          <a:xfrm>
            <a:off x="3970338" y="8829675"/>
            <a:ext cx="3038475" cy="465138"/>
          </a:xfrm>
          <a:prstGeom prst="rect">
            <a:avLst/>
          </a:prstGeom>
          <a:noFill/>
          <a:ln>
            <a:noFill/>
          </a:ln>
        </p:spPr>
        <p:txBody>
          <a:bodyPr spcFirstLastPara="1" wrap="square" lIns="92825" tIns="46400" rIns="92825" bIns="46400" anchor="b" anchorCtr="0">
            <a:noAutofit/>
          </a:bodyPr>
          <a:lstStyle/>
          <a:p>
            <a:pPr marL="0" marR="0" lvl="0" indent="0" algn="r" rtl="0">
              <a:lnSpc>
                <a:spcPct val="100000"/>
              </a:lnSpc>
              <a:spcBef>
                <a:spcPts val="0"/>
              </a:spcBef>
              <a:spcAft>
                <a:spcPts val="0"/>
              </a:spcAft>
              <a:buClr>
                <a:schemeClr val="dk1"/>
              </a:buClr>
              <a:buSzPts val="1200"/>
              <a:buFont typeface="Noto Sans Symbols"/>
              <a:buNone/>
            </a:pPr>
            <a:fld id="{00000000-1234-1234-1234-123412341234}" type="slidenum">
              <a:rPr lang="en-US" sz="1200" b="0" i="0" u="none" strike="noStrike" cap="none">
                <a:solidFill>
                  <a:schemeClr val="dk1"/>
                </a:solidFill>
                <a:latin typeface="Times New Roman"/>
                <a:ea typeface="Times New Roman"/>
                <a:cs typeface="Times New Roman"/>
                <a:sym typeface="Times New Roman"/>
              </a:rPr>
              <a:t>‹#›</a:t>
            </a:fld>
            <a:endParaRPr sz="1200" b="0" i="0" u="none" strike="noStrike" cap="none">
              <a:solidFill>
                <a:schemeClr val="dk1"/>
              </a:solidFill>
              <a:latin typeface="Times New Roman"/>
              <a:ea typeface="Times New Roman"/>
              <a:cs typeface="Times New Roman"/>
              <a:sym typeface="Times New Roman"/>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earthobservatory.nasa.gov/Features/BlueMarble/"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Google Shape;295;p1: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96" name="Google Shape;296;p1:notes"/>
          <p:cNvSpPr txBox="1">
            <a:spLocks noGrp="1"/>
          </p:cNvSpPr>
          <p:nvPr>
            <p:ph type="body" idx="1"/>
          </p:nvPr>
        </p:nvSpPr>
        <p:spPr>
          <a:xfrm>
            <a:off x="700088" y="4416425"/>
            <a:ext cx="5610225" cy="4183063"/>
          </a:xfrm>
          <a:prstGeom prst="rect">
            <a:avLst/>
          </a:prstGeom>
          <a:noFill/>
          <a:ln>
            <a:noFill/>
          </a:ln>
        </p:spPr>
        <p:txBody>
          <a:bodyPr spcFirstLastPara="1" wrap="square" lIns="92825" tIns="46400" rIns="92825" bIns="46400" anchor="t" anchorCtr="0">
            <a:noAutofit/>
          </a:bodyPr>
          <a:lstStyle/>
          <a:p>
            <a:pPr marL="0" lvl="0" indent="0" algn="l" rtl="0">
              <a:lnSpc>
                <a:spcPct val="100000"/>
              </a:lnSpc>
              <a:spcBef>
                <a:spcPts val="0"/>
              </a:spcBef>
              <a:spcAft>
                <a:spcPts val="0"/>
              </a:spcAft>
              <a:buSzPts val="1400"/>
              <a:buNone/>
            </a:pPr>
            <a:endParaRPr sz="1200">
              <a:solidFill>
                <a:schemeClr val="dk1"/>
              </a:solidFill>
              <a:latin typeface="Times New Roman"/>
              <a:ea typeface="Times New Roman"/>
              <a:cs typeface="Times New Roman"/>
              <a:sym typeface="Times New Roman"/>
            </a:endParaRPr>
          </a:p>
        </p:txBody>
      </p:sp>
      <p:sp>
        <p:nvSpPr>
          <p:cNvPr id="297" name="Google Shape;297;p1:notes"/>
          <p:cNvSpPr txBox="1">
            <a:spLocks noGrp="1"/>
          </p:cNvSpPr>
          <p:nvPr>
            <p:ph type="sldNum" idx="12"/>
          </p:nvPr>
        </p:nvSpPr>
        <p:spPr>
          <a:xfrm>
            <a:off x="3970338" y="8829675"/>
            <a:ext cx="3038475" cy="465138"/>
          </a:xfrm>
          <a:prstGeom prst="rect">
            <a:avLst/>
          </a:prstGeom>
          <a:noFill/>
          <a:ln>
            <a:noFill/>
          </a:ln>
        </p:spPr>
        <p:txBody>
          <a:bodyPr spcFirstLastPara="1" wrap="square" lIns="92825" tIns="46400" rIns="92825" bIns="46400" anchor="b" anchorCtr="0">
            <a:noAutofit/>
          </a:bodyPr>
          <a:lstStyle/>
          <a:p>
            <a:pPr marL="0" marR="0" lvl="0" indent="0" algn="r" rtl="0">
              <a:lnSpc>
                <a:spcPct val="100000"/>
              </a:lnSpc>
              <a:spcBef>
                <a:spcPts val="0"/>
              </a:spcBef>
              <a:spcAft>
                <a:spcPts val="0"/>
              </a:spcAft>
              <a:buClr>
                <a:srgbClr val="000000"/>
              </a:buClr>
              <a:buSzPts val="1200"/>
              <a:buFont typeface="Noto Sans Symbols"/>
              <a:buNone/>
            </a:pPr>
            <a:fld id="{00000000-1234-1234-1234-123412341234}" type="slidenum">
              <a:rPr lang="en-US" sz="1200" b="0" i="0" u="none" strike="noStrike" cap="none">
                <a:solidFill>
                  <a:srgbClr val="000000"/>
                </a:solidFill>
                <a:latin typeface="Arial"/>
                <a:ea typeface="Arial"/>
                <a:cs typeface="Arial"/>
                <a:sym typeface="Arial"/>
              </a:rPr>
              <a:t>1</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6"/>
        <p:cNvGrpSpPr/>
        <p:nvPr/>
      </p:nvGrpSpPr>
      <p:grpSpPr>
        <a:xfrm>
          <a:off x="0" y="0"/>
          <a:ext cx="0" cy="0"/>
          <a:chOff x="0" y="0"/>
          <a:chExt cx="0" cy="0"/>
        </a:xfrm>
      </p:grpSpPr>
      <p:sp>
        <p:nvSpPr>
          <p:cNvPr id="387" name="Google Shape;387;p10: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388" name="Google Shape;388;p10:notes"/>
          <p:cNvSpPr txBox="1">
            <a:spLocks noGrp="1"/>
          </p:cNvSpPr>
          <p:nvPr>
            <p:ph type="body" idx="1"/>
          </p:nvPr>
        </p:nvSpPr>
        <p:spPr>
          <a:xfrm>
            <a:off x="700088" y="4416425"/>
            <a:ext cx="5610225" cy="4183063"/>
          </a:xfrm>
          <a:prstGeom prst="rect">
            <a:avLst/>
          </a:prstGeom>
          <a:noFill/>
          <a:ln>
            <a:noFill/>
          </a:ln>
        </p:spPr>
        <p:txBody>
          <a:bodyPr spcFirstLastPara="1" wrap="square" lIns="92825" tIns="46400" rIns="92825" bIns="46400" anchor="t" anchorCtr="0">
            <a:noAutofit/>
          </a:bodyPr>
          <a:lstStyle/>
          <a:p>
            <a:pPr marL="0" marR="0" lvl="0" indent="0" algn="l" rtl="0">
              <a:lnSpc>
                <a:spcPct val="100000"/>
              </a:lnSpc>
              <a:spcBef>
                <a:spcPts val="0"/>
              </a:spcBef>
              <a:spcAft>
                <a:spcPts val="0"/>
              </a:spcAft>
              <a:buClr>
                <a:schemeClr val="dk1"/>
              </a:buClr>
              <a:buSzPts val="1200"/>
              <a:buFont typeface="Times New Roman"/>
              <a:buNone/>
            </a:pPr>
            <a:r>
              <a:rPr lang="en-US"/>
              <a:t>Glaciers: On June 21, 2014—the summer solstice—the Operational Land Imager (OLI) on Landsat 8 acquired 52 individual scenes that were subsequently stitched together into one long swath. http://earthobservatory.nasa.gov/IOTD/view.php?id=85296&amp;src=eorss-iotd</a:t>
            </a:r>
            <a:endParaRPr/>
          </a:p>
          <a:p>
            <a:pPr marL="0" marR="0" lvl="0" indent="0" algn="l" rtl="0">
              <a:lnSpc>
                <a:spcPct val="100000"/>
              </a:lnSpc>
              <a:spcBef>
                <a:spcPts val="360"/>
              </a:spcBef>
              <a:spcAft>
                <a:spcPts val="0"/>
              </a:spcAft>
              <a:buClr>
                <a:schemeClr val="dk1"/>
              </a:buClr>
              <a:buSzPts val="1200"/>
              <a:buFont typeface="Times New Roman"/>
              <a:buNone/>
            </a:pPr>
            <a:endParaRPr b="0">
              <a:latin typeface="Arial"/>
              <a:ea typeface="Arial"/>
              <a:cs typeface="Arial"/>
              <a:sym typeface="Arial"/>
            </a:endParaRPr>
          </a:p>
        </p:txBody>
      </p:sp>
      <p:sp>
        <p:nvSpPr>
          <p:cNvPr id="389" name="Google Shape;389;p10:notes"/>
          <p:cNvSpPr txBox="1">
            <a:spLocks noGrp="1"/>
          </p:cNvSpPr>
          <p:nvPr>
            <p:ph type="hdr" idx="3"/>
          </p:nvPr>
        </p:nvSpPr>
        <p:spPr>
          <a:xfrm>
            <a:off x="0" y="0"/>
            <a:ext cx="3038475" cy="465138"/>
          </a:xfrm>
          <a:prstGeom prst="rect">
            <a:avLst/>
          </a:prstGeom>
          <a:noFill/>
          <a:ln>
            <a:noFill/>
          </a:ln>
        </p:spPr>
        <p:txBody>
          <a:bodyPr spcFirstLastPara="1" wrap="square" lIns="92825" tIns="46400" rIns="92825" bIns="46400" anchor="t" anchorCtr="0">
            <a:noAutofit/>
          </a:bodyPr>
          <a:lstStyle/>
          <a:p>
            <a:pPr marL="0" lvl="0" indent="0" algn="l" rtl="0">
              <a:lnSpc>
                <a:spcPct val="100000"/>
              </a:lnSpc>
              <a:spcBef>
                <a:spcPts val="0"/>
              </a:spcBef>
              <a:spcAft>
                <a:spcPts val="0"/>
              </a:spcAft>
              <a:buSzPts val="1200"/>
              <a:buNone/>
            </a:pPr>
            <a:r>
              <a:rPr lang="en-US"/>
              <a:t>Recent Arctic Climate Trends</a:t>
            </a:r>
            <a:endParaRPr/>
          </a:p>
        </p:txBody>
      </p:sp>
      <p:sp>
        <p:nvSpPr>
          <p:cNvPr id="390" name="Google Shape;390;p10:notes"/>
          <p:cNvSpPr txBox="1">
            <a:spLocks noGrp="1"/>
          </p:cNvSpPr>
          <p:nvPr>
            <p:ph type="sldNum" idx="12"/>
          </p:nvPr>
        </p:nvSpPr>
        <p:spPr>
          <a:xfrm>
            <a:off x="3970338" y="8829675"/>
            <a:ext cx="3038475" cy="465138"/>
          </a:xfrm>
          <a:prstGeom prst="rect">
            <a:avLst/>
          </a:prstGeom>
          <a:noFill/>
          <a:ln>
            <a:noFill/>
          </a:ln>
        </p:spPr>
        <p:txBody>
          <a:bodyPr spcFirstLastPara="1" wrap="square" lIns="92825" tIns="46400" rIns="92825" bIns="46400" anchor="b" anchorCtr="0">
            <a:noAutofit/>
          </a:bodyPr>
          <a:lstStyle/>
          <a:p>
            <a:pPr marL="0" lvl="0" indent="0" algn="r" rtl="0">
              <a:lnSpc>
                <a:spcPct val="100000"/>
              </a:lnSpc>
              <a:spcBef>
                <a:spcPts val="0"/>
              </a:spcBef>
              <a:spcAft>
                <a:spcPts val="0"/>
              </a:spcAft>
              <a:buSzPts val="1200"/>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7"/>
        <p:cNvGrpSpPr/>
        <p:nvPr/>
      </p:nvGrpSpPr>
      <p:grpSpPr>
        <a:xfrm>
          <a:off x="0" y="0"/>
          <a:ext cx="0" cy="0"/>
          <a:chOff x="0" y="0"/>
          <a:chExt cx="0" cy="0"/>
        </a:xfrm>
      </p:grpSpPr>
      <p:sp>
        <p:nvSpPr>
          <p:cNvPr id="398" name="Google Shape;398;p11: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399" name="Google Shape;399;p11:notes"/>
          <p:cNvSpPr txBox="1">
            <a:spLocks noGrp="1"/>
          </p:cNvSpPr>
          <p:nvPr>
            <p:ph type="body" idx="1"/>
          </p:nvPr>
        </p:nvSpPr>
        <p:spPr>
          <a:xfrm>
            <a:off x="700088" y="4416425"/>
            <a:ext cx="5610225" cy="4183063"/>
          </a:xfrm>
          <a:prstGeom prst="rect">
            <a:avLst/>
          </a:prstGeom>
          <a:noFill/>
          <a:ln>
            <a:noFill/>
          </a:ln>
        </p:spPr>
        <p:txBody>
          <a:bodyPr spcFirstLastPara="1" wrap="square" lIns="92825" tIns="46400" rIns="92825" bIns="46400" anchor="t" anchorCtr="0">
            <a:noAutofit/>
          </a:bodyPr>
          <a:lstStyle/>
          <a:p>
            <a:pPr marL="0" marR="0" lvl="0" indent="0" algn="l" rtl="0">
              <a:lnSpc>
                <a:spcPct val="100000"/>
              </a:lnSpc>
              <a:spcBef>
                <a:spcPts val="0"/>
              </a:spcBef>
              <a:spcAft>
                <a:spcPts val="0"/>
              </a:spcAft>
              <a:buClr>
                <a:schemeClr val="dk1"/>
              </a:buClr>
              <a:buSzPts val="1200"/>
              <a:buFont typeface="Arial"/>
              <a:buNone/>
            </a:pPr>
            <a:r>
              <a:rPr lang="en-US" b="0" i="1">
                <a:latin typeface="Arial"/>
                <a:ea typeface="Arial"/>
                <a:cs typeface="Arial"/>
                <a:sym typeface="Arial"/>
              </a:rPr>
              <a:t>Animation</a:t>
            </a:r>
            <a:r>
              <a:rPr lang="en-US" b="0">
                <a:latin typeface="Arial"/>
                <a:ea typeface="Arial"/>
                <a:cs typeface="Arial"/>
                <a:sym typeface="Arial"/>
              </a:rPr>
              <a:t>: Multi-satellite infrared composite, courtesy of M. Lazzara (AMRC). NOAA’s GOES satellites, NOAA and NASA polar-orbiters.</a:t>
            </a:r>
            <a:endParaRPr/>
          </a:p>
          <a:p>
            <a:pPr marL="0" marR="0" lvl="0" indent="0" algn="l" rtl="0">
              <a:lnSpc>
                <a:spcPct val="100000"/>
              </a:lnSpc>
              <a:spcBef>
                <a:spcPts val="360"/>
              </a:spcBef>
              <a:spcAft>
                <a:spcPts val="0"/>
              </a:spcAft>
              <a:buClr>
                <a:schemeClr val="dk1"/>
              </a:buClr>
              <a:buSzPts val="1200"/>
              <a:buFont typeface="Times New Roman"/>
              <a:buNone/>
            </a:pPr>
            <a:endParaRPr b="0">
              <a:latin typeface="Arial"/>
              <a:ea typeface="Arial"/>
              <a:cs typeface="Arial"/>
              <a:sym typeface="Arial"/>
            </a:endParaRPr>
          </a:p>
        </p:txBody>
      </p:sp>
      <p:sp>
        <p:nvSpPr>
          <p:cNvPr id="400" name="Google Shape;400;p11:notes"/>
          <p:cNvSpPr txBox="1">
            <a:spLocks noGrp="1"/>
          </p:cNvSpPr>
          <p:nvPr>
            <p:ph type="hdr" idx="3"/>
          </p:nvPr>
        </p:nvSpPr>
        <p:spPr>
          <a:xfrm>
            <a:off x="0" y="0"/>
            <a:ext cx="3038475" cy="465138"/>
          </a:xfrm>
          <a:prstGeom prst="rect">
            <a:avLst/>
          </a:prstGeom>
          <a:noFill/>
          <a:ln>
            <a:noFill/>
          </a:ln>
        </p:spPr>
        <p:txBody>
          <a:bodyPr spcFirstLastPara="1" wrap="square" lIns="92825" tIns="46400" rIns="92825" bIns="46400" anchor="t" anchorCtr="0">
            <a:noAutofit/>
          </a:bodyPr>
          <a:lstStyle/>
          <a:p>
            <a:pPr marL="0" lvl="0" indent="0" algn="l" rtl="0">
              <a:lnSpc>
                <a:spcPct val="100000"/>
              </a:lnSpc>
              <a:spcBef>
                <a:spcPts val="0"/>
              </a:spcBef>
              <a:spcAft>
                <a:spcPts val="0"/>
              </a:spcAft>
              <a:buSzPts val="1200"/>
              <a:buNone/>
            </a:pPr>
            <a:r>
              <a:rPr lang="en-US"/>
              <a:t>Recent Arctic Climate Trends</a:t>
            </a:r>
            <a:endParaRPr/>
          </a:p>
        </p:txBody>
      </p:sp>
      <p:sp>
        <p:nvSpPr>
          <p:cNvPr id="401" name="Google Shape;401;p11:notes"/>
          <p:cNvSpPr txBox="1">
            <a:spLocks noGrp="1"/>
          </p:cNvSpPr>
          <p:nvPr>
            <p:ph type="sldNum" idx="12"/>
          </p:nvPr>
        </p:nvSpPr>
        <p:spPr>
          <a:xfrm>
            <a:off x="3970338" y="8829675"/>
            <a:ext cx="3038475" cy="465138"/>
          </a:xfrm>
          <a:prstGeom prst="rect">
            <a:avLst/>
          </a:prstGeom>
          <a:noFill/>
          <a:ln>
            <a:noFill/>
          </a:ln>
        </p:spPr>
        <p:txBody>
          <a:bodyPr spcFirstLastPara="1" wrap="square" lIns="92825" tIns="46400" rIns="92825" bIns="46400" anchor="b" anchorCtr="0">
            <a:noAutofit/>
          </a:bodyPr>
          <a:lstStyle/>
          <a:p>
            <a:pPr marL="0" lvl="0" indent="0" algn="r" rtl="0">
              <a:lnSpc>
                <a:spcPct val="100000"/>
              </a:lnSpc>
              <a:spcBef>
                <a:spcPts val="0"/>
              </a:spcBef>
              <a:spcAft>
                <a:spcPts val="0"/>
              </a:spcAft>
              <a:buSzPts val="1200"/>
              <a:buNone/>
            </a:pPr>
            <a:fld id="{00000000-1234-1234-1234-123412341234}" type="slidenum">
              <a:rPr lang="en-US"/>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7"/>
        <p:cNvGrpSpPr/>
        <p:nvPr/>
      </p:nvGrpSpPr>
      <p:grpSpPr>
        <a:xfrm>
          <a:off x="0" y="0"/>
          <a:ext cx="0" cy="0"/>
          <a:chOff x="0" y="0"/>
          <a:chExt cx="0" cy="0"/>
        </a:xfrm>
      </p:grpSpPr>
      <p:sp>
        <p:nvSpPr>
          <p:cNvPr id="408" name="Google Shape;408;p12: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409" name="Google Shape;409;p12:notes"/>
          <p:cNvSpPr txBox="1">
            <a:spLocks noGrp="1"/>
          </p:cNvSpPr>
          <p:nvPr>
            <p:ph type="body" idx="1"/>
          </p:nvPr>
        </p:nvSpPr>
        <p:spPr>
          <a:xfrm>
            <a:off x="700088" y="4416425"/>
            <a:ext cx="5610225" cy="4183063"/>
          </a:xfrm>
          <a:prstGeom prst="rect">
            <a:avLst/>
          </a:prstGeom>
          <a:noFill/>
          <a:ln>
            <a:noFill/>
          </a:ln>
        </p:spPr>
        <p:txBody>
          <a:bodyPr spcFirstLastPara="1" wrap="square" lIns="92825" tIns="46400" rIns="92825" bIns="46400" anchor="t" anchorCtr="0">
            <a:noAutofit/>
          </a:bodyPr>
          <a:lstStyle/>
          <a:p>
            <a:pPr marL="0" lvl="0" indent="0" algn="l" rtl="0">
              <a:lnSpc>
                <a:spcPct val="100000"/>
              </a:lnSpc>
              <a:spcBef>
                <a:spcPts val="0"/>
              </a:spcBef>
              <a:spcAft>
                <a:spcPts val="0"/>
              </a:spcAft>
              <a:buSzPts val="1400"/>
              <a:buNone/>
            </a:pPr>
            <a:r>
              <a:rPr lang="en-US"/>
              <a:t>Unfortunately, some physical variables look the same in the visible, e.g., clouds and snow or ice. So we have to look at different parts of the spectrum, like infrared and microwave. Active microwave is where a pulse of microwave radiation is sent from the satellite to the surface, and the satellite measure the return. Passive microwave measures emission from the surface and atmosphere.</a:t>
            </a:r>
            <a:endParaRPr/>
          </a:p>
          <a:p>
            <a:pPr marL="0" lvl="0" indent="0" algn="l" rtl="0">
              <a:lnSpc>
                <a:spcPct val="100000"/>
              </a:lnSpc>
              <a:spcBef>
                <a:spcPts val="360"/>
              </a:spcBef>
              <a:spcAft>
                <a:spcPts val="0"/>
              </a:spcAft>
              <a:buSzPts val="1400"/>
              <a:buNone/>
            </a:pPr>
            <a:endParaRPr/>
          </a:p>
          <a:p>
            <a:pPr marL="0" marR="0" lvl="0" indent="0" algn="l" rtl="0">
              <a:lnSpc>
                <a:spcPct val="100000"/>
              </a:lnSpc>
              <a:spcBef>
                <a:spcPts val="360"/>
              </a:spcBef>
              <a:spcAft>
                <a:spcPts val="0"/>
              </a:spcAft>
              <a:buClr>
                <a:schemeClr val="dk1"/>
              </a:buClr>
              <a:buSzPts val="1200"/>
              <a:buFont typeface="Times New Roman"/>
              <a:buNone/>
            </a:pPr>
            <a:r>
              <a:rPr lang="en-US"/>
              <a:t>Note that NOAA purchases SAR (radar) data from Canada because we don’t have our own SAR.</a:t>
            </a:r>
            <a:endParaRPr/>
          </a:p>
          <a:p>
            <a:pPr marL="0" lvl="0" indent="0" algn="l" rtl="0">
              <a:lnSpc>
                <a:spcPct val="100000"/>
              </a:lnSpc>
              <a:spcBef>
                <a:spcPts val="360"/>
              </a:spcBef>
              <a:spcAft>
                <a:spcPts val="0"/>
              </a:spcAft>
              <a:buSzPts val="1400"/>
              <a:buNone/>
            </a:pPr>
            <a:endParaRPr/>
          </a:p>
          <a:p>
            <a:pPr marL="0" lvl="0" indent="0" algn="l" rtl="0">
              <a:lnSpc>
                <a:spcPct val="100000"/>
              </a:lnSpc>
              <a:spcBef>
                <a:spcPts val="360"/>
              </a:spcBef>
              <a:spcAft>
                <a:spcPts val="0"/>
              </a:spcAft>
              <a:buSzPts val="1400"/>
              <a:buNone/>
            </a:pPr>
            <a:r>
              <a:rPr lang="en-US"/>
              <a:t>Passive microwave: 18H-37H Tb, March 1, 2008 from NSIDC (Walt Meier); lidar: NASA CALIPSO</a:t>
            </a:r>
            <a:endParaRPr/>
          </a:p>
        </p:txBody>
      </p:sp>
      <p:sp>
        <p:nvSpPr>
          <p:cNvPr id="410" name="Google Shape;410;p12:notes"/>
          <p:cNvSpPr txBox="1">
            <a:spLocks noGrp="1"/>
          </p:cNvSpPr>
          <p:nvPr>
            <p:ph type="hdr" idx="3"/>
          </p:nvPr>
        </p:nvSpPr>
        <p:spPr>
          <a:xfrm>
            <a:off x="0" y="0"/>
            <a:ext cx="3038475" cy="465138"/>
          </a:xfrm>
          <a:prstGeom prst="rect">
            <a:avLst/>
          </a:prstGeom>
          <a:noFill/>
          <a:ln>
            <a:noFill/>
          </a:ln>
        </p:spPr>
        <p:txBody>
          <a:bodyPr spcFirstLastPara="1" wrap="square" lIns="92825" tIns="46400" rIns="92825" bIns="46400" anchor="t" anchorCtr="0">
            <a:noAutofit/>
          </a:bodyPr>
          <a:lstStyle/>
          <a:p>
            <a:pPr marL="0" lvl="0" indent="0" algn="l" rtl="0">
              <a:lnSpc>
                <a:spcPct val="100000"/>
              </a:lnSpc>
              <a:spcBef>
                <a:spcPts val="0"/>
              </a:spcBef>
              <a:spcAft>
                <a:spcPts val="0"/>
              </a:spcAft>
              <a:buSzPts val="1200"/>
              <a:buNone/>
            </a:pPr>
            <a:r>
              <a:rPr lang="en-US"/>
              <a:t>Recent Arctic Climate Trends</a:t>
            </a:r>
            <a:endParaRPr/>
          </a:p>
        </p:txBody>
      </p:sp>
      <p:sp>
        <p:nvSpPr>
          <p:cNvPr id="411" name="Google Shape;411;p12:notes"/>
          <p:cNvSpPr txBox="1">
            <a:spLocks noGrp="1"/>
          </p:cNvSpPr>
          <p:nvPr>
            <p:ph type="sldNum" idx="12"/>
          </p:nvPr>
        </p:nvSpPr>
        <p:spPr>
          <a:xfrm>
            <a:off x="3970338" y="8829675"/>
            <a:ext cx="3038475" cy="465138"/>
          </a:xfrm>
          <a:prstGeom prst="rect">
            <a:avLst/>
          </a:prstGeom>
          <a:noFill/>
          <a:ln>
            <a:noFill/>
          </a:ln>
        </p:spPr>
        <p:txBody>
          <a:bodyPr spcFirstLastPara="1" wrap="square" lIns="92825" tIns="46400" rIns="92825" bIns="46400" anchor="b" anchorCtr="0">
            <a:noAutofit/>
          </a:bodyPr>
          <a:lstStyle/>
          <a:p>
            <a:pPr marL="0" lvl="0" indent="0" algn="r" rtl="0">
              <a:lnSpc>
                <a:spcPct val="100000"/>
              </a:lnSpc>
              <a:spcBef>
                <a:spcPts val="0"/>
              </a:spcBef>
              <a:spcAft>
                <a:spcPts val="0"/>
              </a:spcAft>
              <a:buSzPts val="1200"/>
              <a:buNone/>
            </a:pPr>
            <a:fld id="{00000000-1234-1234-1234-123412341234}" type="slidenum">
              <a:rPr lang="en-US"/>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8"/>
        <p:cNvGrpSpPr/>
        <p:nvPr/>
      </p:nvGrpSpPr>
      <p:grpSpPr>
        <a:xfrm>
          <a:off x="0" y="0"/>
          <a:ext cx="0" cy="0"/>
          <a:chOff x="0" y="0"/>
          <a:chExt cx="0" cy="0"/>
        </a:xfrm>
      </p:grpSpPr>
      <p:sp>
        <p:nvSpPr>
          <p:cNvPr id="419" name="Google Shape;419;p13: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420" name="Google Shape;420;p13:notes"/>
          <p:cNvSpPr txBox="1">
            <a:spLocks noGrp="1"/>
          </p:cNvSpPr>
          <p:nvPr>
            <p:ph type="body" idx="1"/>
          </p:nvPr>
        </p:nvSpPr>
        <p:spPr>
          <a:xfrm>
            <a:off x="700088" y="4416425"/>
            <a:ext cx="5610225" cy="4183063"/>
          </a:xfrm>
          <a:prstGeom prst="rect">
            <a:avLst/>
          </a:prstGeom>
          <a:noFill/>
          <a:ln>
            <a:noFill/>
          </a:ln>
        </p:spPr>
        <p:txBody>
          <a:bodyPr spcFirstLastPara="1" wrap="square" lIns="92825" tIns="46400" rIns="92825" bIns="46400" anchor="t" anchorCtr="0">
            <a:noAutofit/>
          </a:bodyPr>
          <a:lstStyle/>
          <a:p>
            <a:pPr marL="0" lvl="0" indent="0" algn="l" rtl="0">
              <a:lnSpc>
                <a:spcPct val="100000"/>
              </a:lnSpc>
              <a:spcBef>
                <a:spcPts val="0"/>
              </a:spcBef>
              <a:spcAft>
                <a:spcPts val="0"/>
              </a:spcAft>
              <a:buSzPts val="1400"/>
              <a:buNone/>
            </a:pPr>
            <a:r>
              <a:rPr lang="en-US"/>
              <a:t>We can also measure the earth’s gravity field from space. Changes in the gravity field tell us about changes in the mass of the Greenland and Antarctic ice sheets. </a:t>
            </a:r>
            <a:endParaRPr/>
          </a:p>
        </p:txBody>
      </p:sp>
      <p:sp>
        <p:nvSpPr>
          <p:cNvPr id="421" name="Google Shape;421;p13:notes"/>
          <p:cNvSpPr txBox="1">
            <a:spLocks noGrp="1"/>
          </p:cNvSpPr>
          <p:nvPr>
            <p:ph type="hdr" idx="3"/>
          </p:nvPr>
        </p:nvSpPr>
        <p:spPr>
          <a:xfrm>
            <a:off x="0" y="0"/>
            <a:ext cx="3038475" cy="465138"/>
          </a:xfrm>
          <a:prstGeom prst="rect">
            <a:avLst/>
          </a:prstGeom>
          <a:noFill/>
          <a:ln>
            <a:noFill/>
          </a:ln>
        </p:spPr>
        <p:txBody>
          <a:bodyPr spcFirstLastPara="1" wrap="square" lIns="92825" tIns="46400" rIns="92825" bIns="46400" anchor="t" anchorCtr="0">
            <a:noAutofit/>
          </a:bodyPr>
          <a:lstStyle/>
          <a:p>
            <a:pPr marL="0" lvl="0" indent="0" algn="l" rtl="0">
              <a:lnSpc>
                <a:spcPct val="100000"/>
              </a:lnSpc>
              <a:spcBef>
                <a:spcPts val="0"/>
              </a:spcBef>
              <a:spcAft>
                <a:spcPts val="0"/>
              </a:spcAft>
              <a:buSzPts val="1200"/>
              <a:buNone/>
            </a:pPr>
            <a:r>
              <a:rPr lang="en-US"/>
              <a:t>Recent Arctic Climate Trends</a:t>
            </a:r>
            <a:endParaRPr/>
          </a:p>
        </p:txBody>
      </p:sp>
      <p:sp>
        <p:nvSpPr>
          <p:cNvPr id="422" name="Google Shape;422;p13:notes"/>
          <p:cNvSpPr txBox="1">
            <a:spLocks noGrp="1"/>
          </p:cNvSpPr>
          <p:nvPr>
            <p:ph type="sldNum" idx="12"/>
          </p:nvPr>
        </p:nvSpPr>
        <p:spPr>
          <a:xfrm>
            <a:off x="3970338" y="8829675"/>
            <a:ext cx="3038475" cy="465138"/>
          </a:xfrm>
          <a:prstGeom prst="rect">
            <a:avLst/>
          </a:prstGeom>
          <a:noFill/>
          <a:ln>
            <a:noFill/>
          </a:ln>
        </p:spPr>
        <p:txBody>
          <a:bodyPr spcFirstLastPara="1" wrap="square" lIns="92825" tIns="46400" rIns="92825" bIns="46400" anchor="b" anchorCtr="0">
            <a:noAutofit/>
          </a:bodyPr>
          <a:lstStyle/>
          <a:p>
            <a:pPr marL="0" lvl="0" indent="0" algn="r" rtl="0">
              <a:lnSpc>
                <a:spcPct val="100000"/>
              </a:lnSpc>
              <a:spcBef>
                <a:spcPts val="0"/>
              </a:spcBef>
              <a:spcAft>
                <a:spcPts val="0"/>
              </a:spcAft>
              <a:buSzPts val="1200"/>
              <a:buNone/>
            </a:pPr>
            <a:fld id="{00000000-1234-1234-1234-123412341234}" type="slidenum">
              <a:rPr lang="en-US"/>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1"/>
        <p:cNvGrpSpPr/>
        <p:nvPr/>
      </p:nvGrpSpPr>
      <p:grpSpPr>
        <a:xfrm>
          <a:off x="0" y="0"/>
          <a:ext cx="0" cy="0"/>
          <a:chOff x="0" y="0"/>
          <a:chExt cx="0" cy="0"/>
        </a:xfrm>
      </p:grpSpPr>
      <p:sp>
        <p:nvSpPr>
          <p:cNvPr id="432" name="Google Shape;432;p14: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433" name="Google Shape;433;p14:notes"/>
          <p:cNvSpPr txBox="1">
            <a:spLocks noGrp="1"/>
          </p:cNvSpPr>
          <p:nvPr>
            <p:ph type="body" idx="1"/>
          </p:nvPr>
        </p:nvSpPr>
        <p:spPr>
          <a:xfrm>
            <a:off x="700088" y="4416425"/>
            <a:ext cx="5610225" cy="4183063"/>
          </a:xfrm>
          <a:prstGeom prst="rect">
            <a:avLst/>
          </a:prstGeom>
          <a:noFill/>
          <a:ln>
            <a:noFill/>
          </a:ln>
        </p:spPr>
        <p:txBody>
          <a:bodyPr spcFirstLastPara="1" wrap="square" lIns="92825" tIns="46400" rIns="92825" bIns="46400" anchor="t" anchorCtr="0">
            <a:noAutofit/>
          </a:bodyPr>
          <a:lstStyle/>
          <a:p>
            <a:pPr marL="0" marR="0" lvl="0" indent="0" algn="l" rtl="0">
              <a:lnSpc>
                <a:spcPct val="100000"/>
              </a:lnSpc>
              <a:spcBef>
                <a:spcPts val="0"/>
              </a:spcBef>
              <a:spcAft>
                <a:spcPts val="0"/>
              </a:spcAft>
              <a:buClr>
                <a:schemeClr val="dk1"/>
              </a:buClr>
              <a:buSzPts val="1200"/>
              <a:buFont typeface="Times New Roman"/>
              <a:buNone/>
            </a:pPr>
            <a:r>
              <a:rPr lang="en-US" sz="1200">
                <a:solidFill>
                  <a:schemeClr val="dk1"/>
                </a:solidFill>
                <a:latin typeface="Times New Roman"/>
                <a:ea typeface="Times New Roman"/>
                <a:cs typeface="Times New Roman"/>
                <a:sym typeface="Times New Roman"/>
              </a:rPr>
              <a:t>Satellite measure many other properties of the surface and atmosphere than are shown here. These illustrations are for products that are unique, or most relevant, to the polar regions.</a:t>
            </a:r>
            <a:endParaRPr/>
          </a:p>
          <a:p>
            <a:pPr marL="0" marR="0" lvl="0" indent="0" algn="l" rtl="0">
              <a:lnSpc>
                <a:spcPct val="100000"/>
              </a:lnSpc>
              <a:spcBef>
                <a:spcPts val="360"/>
              </a:spcBef>
              <a:spcAft>
                <a:spcPts val="0"/>
              </a:spcAft>
              <a:buClr>
                <a:schemeClr val="dk1"/>
              </a:buClr>
              <a:buSzPts val="1200"/>
              <a:buFont typeface="Times New Roman"/>
              <a:buNone/>
            </a:pPr>
            <a:endParaRPr sz="1200">
              <a:solidFill>
                <a:schemeClr val="dk1"/>
              </a:solidFill>
              <a:latin typeface="Times New Roman"/>
              <a:ea typeface="Times New Roman"/>
              <a:cs typeface="Times New Roman"/>
              <a:sym typeface="Times New Roman"/>
            </a:endParaRPr>
          </a:p>
          <a:p>
            <a:pPr marL="0" lvl="0" indent="0" algn="l" rtl="0">
              <a:lnSpc>
                <a:spcPct val="100000"/>
              </a:lnSpc>
              <a:spcBef>
                <a:spcPts val="360"/>
              </a:spcBef>
              <a:spcAft>
                <a:spcPts val="0"/>
              </a:spcAft>
              <a:buSzPts val="1400"/>
              <a:buNone/>
            </a:pPr>
            <a:endParaRPr/>
          </a:p>
        </p:txBody>
      </p:sp>
      <p:sp>
        <p:nvSpPr>
          <p:cNvPr id="434" name="Google Shape;434;p14:notes"/>
          <p:cNvSpPr txBox="1">
            <a:spLocks noGrp="1"/>
          </p:cNvSpPr>
          <p:nvPr>
            <p:ph type="hdr" idx="3"/>
          </p:nvPr>
        </p:nvSpPr>
        <p:spPr>
          <a:xfrm>
            <a:off x="0" y="0"/>
            <a:ext cx="3038475" cy="465138"/>
          </a:xfrm>
          <a:prstGeom prst="rect">
            <a:avLst/>
          </a:prstGeom>
          <a:noFill/>
          <a:ln>
            <a:noFill/>
          </a:ln>
        </p:spPr>
        <p:txBody>
          <a:bodyPr spcFirstLastPara="1" wrap="square" lIns="92825" tIns="46400" rIns="92825" bIns="46400" anchor="t" anchorCtr="0">
            <a:noAutofit/>
          </a:bodyPr>
          <a:lstStyle/>
          <a:p>
            <a:pPr marL="0" lvl="0" indent="0" algn="l" rtl="0">
              <a:lnSpc>
                <a:spcPct val="100000"/>
              </a:lnSpc>
              <a:spcBef>
                <a:spcPts val="0"/>
              </a:spcBef>
              <a:spcAft>
                <a:spcPts val="0"/>
              </a:spcAft>
              <a:buSzPts val="1200"/>
              <a:buNone/>
            </a:pPr>
            <a:r>
              <a:rPr lang="en-US"/>
              <a:t>Recent Arctic Climate Trends</a:t>
            </a:r>
            <a:endParaRPr/>
          </a:p>
        </p:txBody>
      </p:sp>
      <p:sp>
        <p:nvSpPr>
          <p:cNvPr id="435" name="Google Shape;435;p14:notes"/>
          <p:cNvSpPr txBox="1">
            <a:spLocks noGrp="1"/>
          </p:cNvSpPr>
          <p:nvPr>
            <p:ph type="sldNum" idx="12"/>
          </p:nvPr>
        </p:nvSpPr>
        <p:spPr>
          <a:xfrm>
            <a:off x="3970338" y="8829675"/>
            <a:ext cx="3038475" cy="465138"/>
          </a:xfrm>
          <a:prstGeom prst="rect">
            <a:avLst/>
          </a:prstGeom>
          <a:noFill/>
          <a:ln>
            <a:noFill/>
          </a:ln>
        </p:spPr>
        <p:txBody>
          <a:bodyPr spcFirstLastPara="1" wrap="square" lIns="92825" tIns="46400" rIns="92825" bIns="46400" anchor="b" anchorCtr="0">
            <a:noAutofit/>
          </a:bodyPr>
          <a:lstStyle/>
          <a:p>
            <a:pPr marL="0" lvl="0" indent="0" algn="r" rtl="0">
              <a:lnSpc>
                <a:spcPct val="100000"/>
              </a:lnSpc>
              <a:spcBef>
                <a:spcPts val="0"/>
              </a:spcBef>
              <a:spcAft>
                <a:spcPts val="0"/>
              </a:spcAft>
              <a:buSzPts val="1200"/>
              <a:buNone/>
            </a:pPr>
            <a:fld id="{00000000-1234-1234-1234-123412341234}" type="slidenum">
              <a:rPr lang="en-US"/>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4"/>
        <p:cNvGrpSpPr/>
        <p:nvPr/>
      </p:nvGrpSpPr>
      <p:grpSpPr>
        <a:xfrm>
          <a:off x="0" y="0"/>
          <a:ext cx="0" cy="0"/>
          <a:chOff x="0" y="0"/>
          <a:chExt cx="0" cy="0"/>
        </a:xfrm>
      </p:grpSpPr>
      <p:sp>
        <p:nvSpPr>
          <p:cNvPr id="445" name="Google Shape;445;p16: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446" name="Google Shape;446;p16:notes"/>
          <p:cNvSpPr txBox="1">
            <a:spLocks noGrp="1"/>
          </p:cNvSpPr>
          <p:nvPr>
            <p:ph type="body" idx="1"/>
          </p:nvPr>
        </p:nvSpPr>
        <p:spPr>
          <a:xfrm>
            <a:off x="700088" y="4416425"/>
            <a:ext cx="5610225" cy="4183063"/>
          </a:xfrm>
          <a:prstGeom prst="rect">
            <a:avLst/>
          </a:prstGeom>
          <a:noFill/>
          <a:ln>
            <a:noFill/>
          </a:ln>
        </p:spPr>
        <p:txBody>
          <a:bodyPr spcFirstLastPara="1" wrap="square" lIns="92825" tIns="46400" rIns="92825" bIns="46400" anchor="t" anchorCtr="0">
            <a:noAutofit/>
          </a:bodyPr>
          <a:lstStyle/>
          <a:p>
            <a:pPr marL="0" marR="0" lvl="0" indent="0" algn="l" rtl="0">
              <a:lnSpc>
                <a:spcPct val="100000"/>
              </a:lnSpc>
              <a:spcBef>
                <a:spcPts val="0"/>
              </a:spcBef>
              <a:spcAft>
                <a:spcPts val="0"/>
              </a:spcAft>
              <a:buClr>
                <a:schemeClr val="dk1"/>
              </a:buClr>
              <a:buSzPts val="1200"/>
              <a:buFont typeface="Times New Roman"/>
              <a:buNone/>
            </a:pPr>
            <a:endParaRPr sz="1200">
              <a:solidFill>
                <a:schemeClr val="dk1"/>
              </a:solidFill>
              <a:latin typeface="Times New Roman"/>
              <a:ea typeface="Times New Roman"/>
              <a:cs typeface="Times New Roman"/>
              <a:sym typeface="Times New Roman"/>
            </a:endParaRPr>
          </a:p>
          <a:p>
            <a:pPr marL="0" lvl="0" indent="0" algn="l" rtl="0">
              <a:lnSpc>
                <a:spcPct val="100000"/>
              </a:lnSpc>
              <a:spcBef>
                <a:spcPts val="360"/>
              </a:spcBef>
              <a:spcAft>
                <a:spcPts val="0"/>
              </a:spcAft>
              <a:buSzPts val="1400"/>
              <a:buNone/>
            </a:pPr>
            <a:endParaRPr/>
          </a:p>
        </p:txBody>
      </p:sp>
      <p:sp>
        <p:nvSpPr>
          <p:cNvPr id="447" name="Google Shape;447;p16:notes"/>
          <p:cNvSpPr txBox="1">
            <a:spLocks noGrp="1"/>
          </p:cNvSpPr>
          <p:nvPr>
            <p:ph type="hdr" idx="3"/>
          </p:nvPr>
        </p:nvSpPr>
        <p:spPr>
          <a:xfrm>
            <a:off x="0" y="0"/>
            <a:ext cx="3038475" cy="465138"/>
          </a:xfrm>
          <a:prstGeom prst="rect">
            <a:avLst/>
          </a:prstGeom>
          <a:noFill/>
          <a:ln>
            <a:noFill/>
          </a:ln>
        </p:spPr>
        <p:txBody>
          <a:bodyPr spcFirstLastPara="1" wrap="square" lIns="92825" tIns="46400" rIns="92825" bIns="46400" anchor="t" anchorCtr="0">
            <a:noAutofit/>
          </a:bodyPr>
          <a:lstStyle/>
          <a:p>
            <a:pPr marL="0" lvl="0" indent="0" algn="l" rtl="0">
              <a:lnSpc>
                <a:spcPct val="100000"/>
              </a:lnSpc>
              <a:spcBef>
                <a:spcPts val="0"/>
              </a:spcBef>
              <a:spcAft>
                <a:spcPts val="0"/>
              </a:spcAft>
              <a:buSzPts val="1200"/>
              <a:buNone/>
            </a:pPr>
            <a:r>
              <a:rPr lang="en-US"/>
              <a:t>Recent Arctic Climate Trends</a:t>
            </a:r>
            <a:endParaRPr/>
          </a:p>
        </p:txBody>
      </p:sp>
      <p:sp>
        <p:nvSpPr>
          <p:cNvPr id="448" name="Google Shape;448;p16:notes"/>
          <p:cNvSpPr txBox="1">
            <a:spLocks noGrp="1"/>
          </p:cNvSpPr>
          <p:nvPr>
            <p:ph type="sldNum" idx="12"/>
          </p:nvPr>
        </p:nvSpPr>
        <p:spPr>
          <a:xfrm>
            <a:off x="3970338" y="8829675"/>
            <a:ext cx="3038475" cy="465138"/>
          </a:xfrm>
          <a:prstGeom prst="rect">
            <a:avLst/>
          </a:prstGeom>
          <a:noFill/>
          <a:ln>
            <a:noFill/>
          </a:ln>
        </p:spPr>
        <p:txBody>
          <a:bodyPr spcFirstLastPara="1" wrap="square" lIns="92825" tIns="46400" rIns="92825" bIns="46400" anchor="b" anchorCtr="0">
            <a:noAutofit/>
          </a:bodyPr>
          <a:lstStyle/>
          <a:p>
            <a:pPr marL="0" lvl="0" indent="0" algn="r" rtl="0">
              <a:lnSpc>
                <a:spcPct val="100000"/>
              </a:lnSpc>
              <a:spcBef>
                <a:spcPts val="0"/>
              </a:spcBef>
              <a:spcAft>
                <a:spcPts val="0"/>
              </a:spcAft>
              <a:buSzPts val="1200"/>
              <a:buNone/>
            </a:pPr>
            <a:fld id="{00000000-1234-1234-1234-123412341234}" type="slidenum">
              <a:rPr lang="en-US"/>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6"/>
        <p:cNvGrpSpPr/>
        <p:nvPr/>
      </p:nvGrpSpPr>
      <p:grpSpPr>
        <a:xfrm>
          <a:off x="0" y="0"/>
          <a:ext cx="0" cy="0"/>
          <a:chOff x="0" y="0"/>
          <a:chExt cx="0" cy="0"/>
        </a:xfrm>
      </p:grpSpPr>
      <p:sp>
        <p:nvSpPr>
          <p:cNvPr id="457" name="Google Shape;457;p8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58" name="Google Shape;458;p8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2"/>
        <p:cNvGrpSpPr/>
        <p:nvPr/>
      </p:nvGrpSpPr>
      <p:grpSpPr>
        <a:xfrm>
          <a:off x="0" y="0"/>
          <a:ext cx="0" cy="0"/>
          <a:chOff x="0" y="0"/>
          <a:chExt cx="0" cy="0"/>
        </a:xfrm>
      </p:grpSpPr>
      <p:sp>
        <p:nvSpPr>
          <p:cNvPr id="463" name="Google Shape;463;p17: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464" name="Google Shape;464;p17:notes"/>
          <p:cNvSpPr txBox="1">
            <a:spLocks noGrp="1"/>
          </p:cNvSpPr>
          <p:nvPr>
            <p:ph type="body" idx="1"/>
          </p:nvPr>
        </p:nvSpPr>
        <p:spPr>
          <a:xfrm>
            <a:off x="700088" y="4416425"/>
            <a:ext cx="5610225" cy="4183063"/>
          </a:xfrm>
          <a:prstGeom prst="rect">
            <a:avLst/>
          </a:prstGeom>
          <a:noFill/>
          <a:ln>
            <a:noFill/>
          </a:ln>
        </p:spPr>
        <p:txBody>
          <a:bodyPr spcFirstLastPara="1" wrap="square" lIns="92825" tIns="46400" rIns="92825" bIns="46400" anchor="t" anchorCtr="0">
            <a:noAutofit/>
          </a:bodyPr>
          <a:lstStyle/>
          <a:p>
            <a:pPr marL="0" lvl="0" indent="0" algn="l" rtl="0">
              <a:lnSpc>
                <a:spcPct val="100000"/>
              </a:lnSpc>
              <a:spcBef>
                <a:spcPts val="0"/>
              </a:spcBef>
              <a:spcAft>
                <a:spcPts val="0"/>
              </a:spcAft>
              <a:buSzPts val="1400"/>
              <a:buNone/>
            </a:pPr>
            <a:r>
              <a:rPr lang="en-US"/>
              <a:t>NOAA satellites alone do not provide the broad spectrum of observations that we need. Fortunately, NOAA has been forging partnerships with international space agencies such as EUMETSAT and JAXA. These, and the satellites on the next (NASA) slide, are some of the satellites used for the previous illustrations.</a:t>
            </a:r>
            <a:endParaRPr/>
          </a:p>
        </p:txBody>
      </p:sp>
      <p:sp>
        <p:nvSpPr>
          <p:cNvPr id="465" name="Google Shape;465;p17:notes"/>
          <p:cNvSpPr txBox="1">
            <a:spLocks noGrp="1"/>
          </p:cNvSpPr>
          <p:nvPr>
            <p:ph type="hdr" idx="3"/>
          </p:nvPr>
        </p:nvSpPr>
        <p:spPr>
          <a:xfrm>
            <a:off x="0" y="0"/>
            <a:ext cx="3038475" cy="465138"/>
          </a:xfrm>
          <a:prstGeom prst="rect">
            <a:avLst/>
          </a:prstGeom>
          <a:noFill/>
          <a:ln>
            <a:noFill/>
          </a:ln>
        </p:spPr>
        <p:txBody>
          <a:bodyPr spcFirstLastPara="1" wrap="square" lIns="92825" tIns="46400" rIns="92825" bIns="46400" anchor="t" anchorCtr="0">
            <a:noAutofit/>
          </a:bodyPr>
          <a:lstStyle/>
          <a:p>
            <a:pPr marL="0" lvl="0" indent="0" algn="l" rtl="0">
              <a:lnSpc>
                <a:spcPct val="100000"/>
              </a:lnSpc>
              <a:spcBef>
                <a:spcPts val="0"/>
              </a:spcBef>
              <a:spcAft>
                <a:spcPts val="0"/>
              </a:spcAft>
              <a:buSzPts val="1200"/>
              <a:buNone/>
            </a:pPr>
            <a:r>
              <a:rPr lang="en-US"/>
              <a:t>Recent Arctic Climate Trends</a:t>
            </a:r>
            <a:endParaRPr/>
          </a:p>
        </p:txBody>
      </p:sp>
      <p:sp>
        <p:nvSpPr>
          <p:cNvPr id="466" name="Google Shape;466;p17:notes"/>
          <p:cNvSpPr txBox="1">
            <a:spLocks noGrp="1"/>
          </p:cNvSpPr>
          <p:nvPr>
            <p:ph type="sldNum" idx="12"/>
          </p:nvPr>
        </p:nvSpPr>
        <p:spPr>
          <a:xfrm>
            <a:off x="3970338" y="8829675"/>
            <a:ext cx="3038475" cy="465138"/>
          </a:xfrm>
          <a:prstGeom prst="rect">
            <a:avLst/>
          </a:prstGeom>
          <a:noFill/>
          <a:ln>
            <a:noFill/>
          </a:ln>
        </p:spPr>
        <p:txBody>
          <a:bodyPr spcFirstLastPara="1" wrap="square" lIns="92825" tIns="46400" rIns="92825" bIns="46400" anchor="b" anchorCtr="0">
            <a:noAutofit/>
          </a:bodyPr>
          <a:lstStyle/>
          <a:p>
            <a:pPr marL="0" lvl="0" indent="0" algn="r" rtl="0">
              <a:lnSpc>
                <a:spcPct val="100000"/>
              </a:lnSpc>
              <a:spcBef>
                <a:spcPts val="0"/>
              </a:spcBef>
              <a:spcAft>
                <a:spcPts val="0"/>
              </a:spcAft>
              <a:buSzPts val="1200"/>
              <a:buNone/>
            </a:pPr>
            <a:fld id="{00000000-1234-1234-1234-123412341234}" type="slidenum">
              <a:rPr lang="en-US"/>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6"/>
        <p:cNvGrpSpPr/>
        <p:nvPr/>
      </p:nvGrpSpPr>
      <p:grpSpPr>
        <a:xfrm>
          <a:off x="0" y="0"/>
          <a:ext cx="0" cy="0"/>
          <a:chOff x="0" y="0"/>
          <a:chExt cx="0" cy="0"/>
        </a:xfrm>
      </p:grpSpPr>
      <p:sp>
        <p:nvSpPr>
          <p:cNvPr id="477" name="Google Shape;477;p8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78" name="Google Shape;478;p8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4"/>
        <p:cNvGrpSpPr/>
        <p:nvPr/>
      </p:nvGrpSpPr>
      <p:grpSpPr>
        <a:xfrm>
          <a:off x="0" y="0"/>
          <a:ext cx="0" cy="0"/>
          <a:chOff x="0" y="0"/>
          <a:chExt cx="0" cy="0"/>
        </a:xfrm>
      </p:grpSpPr>
      <p:sp>
        <p:nvSpPr>
          <p:cNvPr id="495" name="Google Shape;495;p18:notes"/>
          <p:cNvSpPr>
            <a:spLocks noGrp="1" noRot="1" noChangeAspect="1"/>
          </p:cNvSpPr>
          <p:nvPr>
            <p:ph type="sldImg" idx="2"/>
          </p:nvPr>
        </p:nvSpPr>
        <p:spPr>
          <a:xfrm>
            <a:off x="406400" y="698500"/>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6" name="Google Shape;496;p18:notes"/>
          <p:cNvSpPr txBox="1">
            <a:spLocks noGrp="1"/>
          </p:cNvSpPr>
          <p:nvPr>
            <p:ph type="body" idx="1"/>
          </p:nvPr>
        </p:nvSpPr>
        <p:spPr>
          <a:xfrm>
            <a:off x="700088" y="4416425"/>
            <a:ext cx="5610225" cy="4183063"/>
          </a:xfrm>
          <a:prstGeom prst="rect">
            <a:avLst/>
          </a:prstGeom>
          <a:noFill/>
          <a:ln>
            <a:noFill/>
          </a:ln>
        </p:spPr>
        <p:txBody>
          <a:bodyPr spcFirstLastPara="1" wrap="square" lIns="92825" tIns="46400" rIns="92825" bIns="46400" anchor="t" anchorCtr="0">
            <a:normAutofit/>
          </a:bodyPr>
          <a:lstStyle/>
          <a:p>
            <a:pPr marL="0" lvl="0" indent="0" algn="l" rtl="0">
              <a:lnSpc>
                <a:spcPct val="100000"/>
              </a:lnSpc>
              <a:spcBef>
                <a:spcPts val="0"/>
              </a:spcBef>
              <a:spcAft>
                <a:spcPts val="0"/>
              </a:spcAft>
              <a:buSzPts val="1400"/>
              <a:buNone/>
            </a:pPr>
            <a:endParaRPr/>
          </a:p>
        </p:txBody>
      </p:sp>
      <p:sp>
        <p:nvSpPr>
          <p:cNvPr id="497" name="Google Shape;497;p18:notes"/>
          <p:cNvSpPr txBox="1">
            <a:spLocks noGrp="1"/>
          </p:cNvSpPr>
          <p:nvPr>
            <p:ph type="sldNum" idx="12"/>
          </p:nvPr>
        </p:nvSpPr>
        <p:spPr>
          <a:xfrm>
            <a:off x="3970338" y="8829675"/>
            <a:ext cx="3038475" cy="465138"/>
          </a:xfrm>
          <a:prstGeom prst="rect">
            <a:avLst/>
          </a:prstGeom>
          <a:noFill/>
          <a:ln>
            <a:noFill/>
          </a:ln>
        </p:spPr>
        <p:txBody>
          <a:bodyPr spcFirstLastPara="1" wrap="square" lIns="92825" tIns="46400" rIns="92825" bIns="46400" anchor="b" anchorCtr="0">
            <a:noAutofit/>
          </a:bodyPr>
          <a:lstStyle/>
          <a:p>
            <a:pPr marL="0" lvl="0" indent="0" algn="r" rtl="0">
              <a:lnSpc>
                <a:spcPct val="100000"/>
              </a:lnSpc>
              <a:spcBef>
                <a:spcPts val="0"/>
              </a:spcBef>
              <a:spcAft>
                <a:spcPts val="0"/>
              </a:spcAft>
              <a:buSzPts val="1200"/>
              <a:buNone/>
            </a:pPr>
            <a:fld id="{00000000-1234-1234-1234-123412341234}" type="slidenum">
              <a:rPr lang="en-US">
                <a:solidFill>
                  <a:srgbClr val="000000"/>
                </a:solidFill>
              </a:rPr>
              <a:t>19</a:t>
            </a:fld>
            <a:endParaRPr>
              <a:solidFill>
                <a:srgbClr val="000000"/>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0"/>
        <p:cNvGrpSpPr/>
        <p:nvPr/>
      </p:nvGrpSpPr>
      <p:grpSpPr>
        <a:xfrm>
          <a:off x="0" y="0"/>
          <a:ext cx="0" cy="0"/>
          <a:chOff x="0" y="0"/>
          <a:chExt cx="0" cy="0"/>
        </a:xfrm>
      </p:grpSpPr>
      <p:sp>
        <p:nvSpPr>
          <p:cNvPr id="311" name="Google Shape;311;p8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12" name="Google Shape;312;p8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4"/>
        <p:cNvGrpSpPr/>
        <p:nvPr/>
      </p:nvGrpSpPr>
      <p:grpSpPr>
        <a:xfrm>
          <a:off x="0" y="0"/>
          <a:ext cx="0" cy="0"/>
          <a:chOff x="0" y="0"/>
          <a:chExt cx="0" cy="0"/>
        </a:xfrm>
      </p:grpSpPr>
      <p:sp>
        <p:nvSpPr>
          <p:cNvPr id="505" name="Google Shape;505;p19:notes"/>
          <p:cNvSpPr txBox="1">
            <a:spLocks noGrp="1"/>
          </p:cNvSpPr>
          <p:nvPr>
            <p:ph type="body" idx="1"/>
          </p:nvPr>
        </p:nvSpPr>
        <p:spPr>
          <a:xfrm>
            <a:off x="700088" y="4416425"/>
            <a:ext cx="5610225" cy="4183063"/>
          </a:xfrm>
          <a:prstGeom prst="rect">
            <a:avLst/>
          </a:prstGeom>
          <a:noFill/>
          <a:ln>
            <a:noFill/>
          </a:ln>
        </p:spPr>
        <p:txBody>
          <a:bodyPr spcFirstLastPara="1" wrap="square" lIns="92825" tIns="46400" rIns="92825" bIns="46400" anchor="t" anchorCtr="0">
            <a:noAutofit/>
          </a:bodyPr>
          <a:lstStyle/>
          <a:p>
            <a:pPr marL="0" lvl="0" indent="0" algn="l" rtl="0">
              <a:lnSpc>
                <a:spcPct val="100000"/>
              </a:lnSpc>
              <a:spcBef>
                <a:spcPts val="360"/>
              </a:spcBef>
              <a:spcAft>
                <a:spcPts val="0"/>
              </a:spcAft>
              <a:buSzPts val="1400"/>
              <a:buNone/>
            </a:pPr>
            <a:endParaRPr/>
          </a:p>
        </p:txBody>
      </p:sp>
      <p:sp>
        <p:nvSpPr>
          <p:cNvPr id="506" name="Google Shape;506;p19: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1"/>
        <p:cNvGrpSpPr/>
        <p:nvPr/>
      </p:nvGrpSpPr>
      <p:grpSpPr>
        <a:xfrm>
          <a:off x="0" y="0"/>
          <a:ext cx="0" cy="0"/>
          <a:chOff x="0" y="0"/>
          <a:chExt cx="0" cy="0"/>
        </a:xfrm>
      </p:grpSpPr>
      <p:sp>
        <p:nvSpPr>
          <p:cNvPr id="512" name="Google Shape;512;p20:notes"/>
          <p:cNvSpPr txBox="1">
            <a:spLocks noGrp="1"/>
          </p:cNvSpPr>
          <p:nvPr>
            <p:ph type="body" idx="1"/>
          </p:nvPr>
        </p:nvSpPr>
        <p:spPr>
          <a:xfrm>
            <a:off x="700088" y="4416425"/>
            <a:ext cx="5610225" cy="4183063"/>
          </a:xfrm>
          <a:prstGeom prst="rect">
            <a:avLst/>
          </a:prstGeom>
          <a:noFill/>
          <a:ln>
            <a:noFill/>
          </a:ln>
        </p:spPr>
        <p:txBody>
          <a:bodyPr spcFirstLastPara="1" wrap="square" lIns="92825" tIns="46400" rIns="92825" bIns="46400" anchor="t" anchorCtr="0">
            <a:noAutofit/>
          </a:bodyPr>
          <a:lstStyle/>
          <a:p>
            <a:pPr marL="0" lvl="0" indent="0" algn="l" rtl="0">
              <a:lnSpc>
                <a:spcPct val="100000"/>
              </a:lnSpc>
              <a:spcBef>
                <a:spcPts val="360"/>
              </a:spcBef>
              <a:spcAft>
                <a:spcPts val="0"/>
              </a:spcAft>
              <a:buSzPts val="1400"/>
              <a:buNone/>
            </a:pPr>
            <a:endParaRPr/>
          </a:p>
        </p:txBody>
      </p:sp>
      <p:sp>
        <p:nvSpPr>
          <p:cNvPr id="513" name="Google Shape;513;p20: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0"/>
        <p:cNvGrpSpPr/>
        <p:nvPr/>
      </p:nvGrpSpPr>
      <p:grpSpPr>
        <a:xfrm>
          <a:off x="0" y="0"/>
          <a:ext cx="0" cy="0"/>
          <a:chOff x="0" y="0"/>
          <a:chExt cx="0" cy="0"/>
        </a:xfrm>
      </p:grpSpPr>
      <p:sp>
        <p:nvSpPr>
          <p:cNvPr id="521" name="Google Shape;521;p21: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522" name="Google Shape;522;p21:notes"/>
          <p:cNvSpPr txBox="1">
            <a:spLocks noGrp="1"/>
          </p:cNvSpPr>
          <p:nvPr>
            <p:ph type="body" idx="1"/>
          </p:nvPr>
        </p:nvSpPr>
        <p:spPr>
          <a:xfrm>
            <a:off x="700088" y="4416425"/>
            <a:ext cx="5610225" cy="4183063"/>
          </a:xfrm>
          <a:prstGeom prst="rect">
            <a:avLst/>
          </a:prstGeom>
          <a:noFill/>
          <a:ln>
            <a:noFill/>
          </a:ln>
        </p:spPr>
        <p:txBody>
          <a:bodyPr spcFirstLastPara="1" wrap="square" lIns="92825" tIns="46400" rIns="92825" bIns="46400" anchor="t" anchorCtr="0">
            <a:noAutofit/>
          </a:bodyPr>
          <a:lstStyle/>
          <a:p>
            <a:pPr marL="0" lvl="0" indent="0" algn="l" rtl="0">
              <a:lnSpc>
                <a:spcPct val="100000"/>
              </a:lnSpc>
              <a:spcBef>
                <a:spcPts val="0"/>
              </a:spcBef>
              <a:spcAft>
                <a:spcPts val="0"/>
              </a:spcAft>
              <a:buSzPts val="1400"/>
              <a:buNone/>
            </a:pPr>
            <a:r>
              <a:rPr lang="en-US"/>
              <a:t>This is a new NOAA product using a relatively new NOAA-NASA satellite and sensor: the VIIRS instrument on Suomi NPP. VIIRS is NOAA’s baseline, operational sensor. It will also be on future NOAA polar-orbiting satellites.</a:t>
            </a:r>
            <a:endParaRPr/>
          </a:p>
        </p:txBody>
      </p:sp>
      <p:sp>
        <p:nvSpPr>
          <p:cNvPr id="523" name="Google Shape;523;p21:notes"/>
          <p:cNvSpPr txBox="1">
            <a:spLocks noGrp="1"/>
          </p:cNvSpPr>
          <p:nvPr>
            <p:ph type="hdr" idx="3"/>
          </p:nvPr>
        </p:nvSpPr>
        <p:spPr>
          <a:xfrm>
            <a:off x="0" y="0"/>
            <a:ext cx="3038475" cy="465138"/>
          </a:xfrm>
          <a:prstGeom prst="rect">
            <a:avLst/>
          </a:prstGeom>
          <a:noFill/>
          <a:ln>
            <a:noFill/>
          </a:ln>
        </p:spPr>
        <p:txBody>
          <a:bodyPr spcFirstLastPara="1" wrap="square" lIns="92825" tIns="46400" rIns="92825" bIns="46400" anchor="t" anchorCtr="0">
            <a:noAutofit/>
          </a:bodyPr>
          <a:lstStyle/>
          <a:p>
            <a:pPr marL="0" lvl="0" indent="0" algn="l" rtl="0">
              <a:lnSpc>
                <a:spcPct val="100000"/>
              </a:lnSpc>
              <a:spcBef>
                <a:spcPts val="0"/>
              </a:spcBef>
              <a:spcAft>
                <a:spcPts val="0"/>
              </a:spcAft>
              <a:buSzPts val="1200"/>
              <a:buNone/>
            </a:pPr>
            <a:r>
              <a:rPr lang="en-US"/>
              <a:t>Recent Arctic Climate Trends</a:t>
            </a:r>
            <a:endParaRPr/>
          </a:p>
        </p:txBody>
      </p:sp>
      <p:sp>
        <p:nvSpPr>
          <p:cNvPr id="524" name="Google Shape;524;p21:notes"/>
          <p:cNvSpPr txBox="1">
            <a:spLocks noGrp="1"/>
          </p:cNvSpPr>
          <p:nvPr>
            <p:ph type="sldNum" idx="12"/>
          </p:nvPr>
        </p:nvSpPr>
        <p:spPr>
          <a:xfrm>
            <a:off x="3970338" y="8829675"/>
            <a:ext cx="3038475" cy="465138"/>
          </a:xfrm>
          <a:prstGeom prst="rect">
            <a:avLst/>
          </a:prstGeom>
          <a:noFill/>
          <a:ln>
            <a:noFill/>
          </a:ln>
        </p:spPr>
        <p:txBody>
          <a:bodyPr spcFirstLastPara="1" wrap="square" lIns="92825" tIns="46400" rIns="92825" bIns="46400" anchor="b" anchorCtr="0">
            <a:noAutofit/>
          </a:bodyPr>
          <a:lstStyle/>
          <a:p>
            <a:pPr marL="0" lvl="0" indent="0" algn="r" rtl="0">
              <a:lnSpc>
                <a:spcPct val="100000"/>
              </a:lnSpc>
              <a:spcBef>
                <a:spcPts val="0"/>
              </a:spcBef>
              <a:spcAft>
                <a:spcPts val="0"/>
              </a:spcAft>
              <a:buSzPts val="1200"/>
              <a:buNone/>
            </a:pPr>
            <a:fld id="{00000000-1234-1234-1234-123412341234}" type="slidenum">
              <a:rPr lang="en-US"/>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3"/>
        <p:cNvGrpSpPr/>
        <p:nvPr/>
      </p:nvGrpSpPr>
      <p:grpSpPr>
        <a:xfrm>
          <a:off x="0" y="0"/>
          <a:ext cx="0" cy="0"/>
          <a:chOff x="0" y="0"/>
          <a:chExt cx="0" cy="0"/>
        </a:xfrm>
      </p:grpSpPr>
      <p:sp>
        <p:nvSpPr>
          <p:cNvPr id="534" name="Google Shape;534;p22:notes"/>
          <p:cNvSpPr txBox="1">
            <a:spLocks noGrp="1"/>
          </p:cNvSpPr>
          <p:nvPr>
            <p:ph type="body" idx="1"/>
          </p:nvPr>
        </p:nvSpPr>
        <p:spPr>
          <a:xfrm>
            <a:off x="700088" y="4416425"/>
            <a:ext cx="5610225" cy="4183063"/>
          </a:xfrm>
          <a:prstGeom prst="rect">
            <a:avLst/>
          </a:prstGeom>
          <a:noFill/>
          <a:ln>
            <a:noFill/>
          </a:ln>
        </p:spPr>
        <p:txBody>
          <a:bodyPr spcFirstLastPara="1" wrap="square" lIns="92825" tIns="46400" rIns="92825" bIns="46400" anchor="t" anchorCtr="0">
            <a:noAutofit/>
          </a:bodyPr>
          <a:lstStyle/>
          <a:p>
            <a:pPr marL="0" lvl="0" indent="0" algn="l" rtl="0">
              <a:lnSpc>
                <a:spcPct val="100000"/>
              </a:lnSpc>
              <a:spcBef>
                <a:spcPts val="360"/>
              </a:spcBef>
              <a:spcAft>
                <a:spcPts val="0"/>
              </a:spcAft>
              <a:buSzPts val="1400"/>
              <a:buNone/>
            </a:pPr>
            <a:endParaRPr/>
          </a:p>
        </p:txBody>
      </p:sp>
      <p:sp>
        <p:nvSpPr>
          <p:cNvPr id="535" name="Google Shape;535;p22: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0"/>
        <p:cNvGrpSpPr/>
        <p:nvPr/>
      </p:nvGrpSpPr>
      <p:grpSpPr>
        <a:xfrm>
          <a:off x="0" y="0"/>
          <a:ext cx="0" cy="0"/>
          <a:chOff x="0" y="0"/>
          <a:chExt cx="0" cy="0"/>
        </a:xfrm>
      </p:grpSpPr>
      <p:sp>
        <p:nvSpPr>
          <p:cNvPr id="541" name="Google Shape;541;p23:notes"/>
          <p:cNvSpPr txBox="1">
            <a:spLocks noGrp="1"/>
          </p:cNvSpPr>
          <p:nvPr>
            <p:ph type="body" idx="1"/>
          </p:nvPr>
        </p:nvSpPr>
        <p:spPr>
          <a:xfrm>
            <a:off x="700088" y="4416425"/>
            <a:ext cx="5610225" cy="4183063"/>
          </a:xfrm>
          <a:prstGeom prst="rect">
            <a:avLst/>
          </a:prstGeom>
          <a:noFill/>
          <a:ln>
            <a:noFill/>
          </a:ln>
        </p:spPr>
        <p:txBody>
          <a:bodyPr spcFirstLastPara="1" wrap="square" lIns="92825" tIns="46400" rIns="92825" bIns="46400" anchor="t" anchorCtr="0">
            <a:noAutofit/>
          </a:bodyPr>
          <a:lstStyle/>
          <a:p>
            <a:pPr marL="0" lvl="0" indent="0" algn="l" rtl="0">
              <a:lnSpc>
                <a:spcPct val="100000"/>
              </a:lnSpc>
              <a:spcBef>
                <a:spcPts val="360"/>
              </a:spcBef>
              <a:spcAft>
                <a:spcPts val="0"/>
              </a:spcAft>
              <a:buSzPts val="1400"/>
              <a:buNone/>
            </a:pPr>
            <a:endParaRPr/>
          </a:p>
        </p:txBody>
      </p:sp>
      <p:sp>
        <p:nvSpPr>
          <p:cNvPr id="542" name="Google Shape;542;p23: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8"/>
        <p:cNvGrpSpPr/>
        <p:nvPr/>
      </p:nvGrpSpPr>
      <p:grpSpPr>
        <a:xfrm>
          <a:off x="0" y="0"/>
          <a:ext cx="0" cy="0"/>
          <a:chOff x="0" y="0"/>
          <a:chExt cx="0" cy="0"/>
        </a:xfrm>
      </p:grpSpPr>
      <p:sp>
        <p:nvSpPr>
          <p:cNvPr id="549" name="Google Shape;549;p24:notes"/>
          <p:cNvSpPr txBox="1">
            <a:spLocks noGrp="1"/>
          </p:cNvSpPr>
          <p:nvPr>
            <p:ph type="body" idx="1"/>
          </p:nvPr>
        </p:nvSpPr>
        <p:spPr>
          <a:xfrm>
            <a:off x="700088" y="4416425"/>
            <a:ext cx="5610225" cy="4183063"/>
          </a:xfrm>
          <a:prstGeom prst="rect">
            <a:avLst/>
          </a:prstGeom>
          <a:noFill/>
          <a:ln>
            <a:noFill/>
          </a:ln>
        </p:spPr>
        <p:txBody>
          <a:bodyPr spcFirstLastPara="1" wrap="square" lIns="92825" tIns="46400" rIns="92825" bIns="46400" anchor="t" anchorCtr="0">
            <a:noAutofit/>
          </a:bodyPr>
          <a:lstStyle/>
          <a:p>
            <a:pPr marL="0" lvl="0" indent="0" algn="l" rtl="0">
              <a:lnSpc>
                <a:spcPct val="100000"/>
              </a:lnSpc>
              <a:spcBef>
                <a:spcPts val="360"/>
              </a:spcBef>
              <a:spcAft>
                <a:spcPts val="0"/>
              </a:spcAft>
              <a:buSzPts val="1400"/>
              <a:buNone/>
            </a:pPr>
            <a:endParaRPr/>
          </a:p>
        </p:txBody>
      </p:sp>
      <p:sp>
        <p:nvSpPr>
          <p:cNvPr id="550" name="Google Shape;550;p24: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6"/>
        <p:cNvGrpSpPr/>
        <p:nvPr/>
      </p:nvGrpSpPr>
      <p:grpSpPr>
        <a:xfrm>
          <a:off x="0" y="0"/>
          <a:ext cx="0" cy="0"/>
          <a:chOff x="0" y="0"/>
          <a:chExt cx="0" cy="0"/>
        </a:xfrm>
      </p:grpSpPr>
      <p:sp>
        <p:nvSpPr>
          <p:cNvPr id="557" name="Google Shape;557;p25: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558" name="Google Shape;558;p25:notes"/>
          <p:cNvSpPr txBox="1">
            <a:spLocks noGrp="1"/>
          </p:cNvSpPr>
          <p:nvPr>
            <p:ph type="body" idx="1"/>
          </p:nvPr>
        </p:nvSpPr>
        <p:spPr>
          <a:xfrm>
            <a:off x="700088" y="4416425"/>
            <a:ext cx="5610225" cy="4183063"/>
          </a:xfrm>
          <a:prstGeom prst="rect">
            <a:avLst/>
          </a:prstGeom>
          <a:noFill/>
          <a:ln>
            <a:noFill/>
          </a:ln>
        </p:spPr>
        <p:txBody>
          <a:bodyPr spcFirstLastPara="1" wrap="square" lIns="92825" tIns="46400" rIns="92825" bIns="46400" anchor="t" anchorCtr="0">
            <a:noAutofit/>
          </a:bodyPr>
          <a:lstStyle/>
          <a:p>
            <a:pPr marL="0" lvl="0" indent="0" algn="l" rtl="0">
              <a:lnSpc>
                <a:spcPct val="100000"/>
              </a:lnSpc>
              <a:spcBef>
                <a:spcPts val="0"/>
              </a:spcBef>
              <a:spcAft>
                <a:spcPts val="0"/>
              </a:spcAft>
              <a:buSzPts val="1400"/>
              <a:buNone/>
            </a:pPr>
            <a:r>
              <a:rPr lang="en-US" sz="1200" b="0"/>
              <a:t>Gridded 1km resolution global maps of VIIRS reflectance-based snow fraction have been generated daily since the beginning of 2014. </a:t>
            </a:r>
            <a:endParaRPr/>
          </a:p>
        </p:txBody>
      </p:sp>
      <p:sp>
        <p:nvSpPr>
          <p:cNvPr id="559" name="Google Shape;559;p25:notes"/>
          <p:cNvSpPr txBox="1">
            <a:spLocks noGrp="1"/>
          </p:cNvSpPr>
          <p:nvPr>
            <p:ph type="hdr" idx="3"/>
          </p:nvPr>
        </p:nvSpPr>
        <p:spPr>
          <a:xfrm>
            <a:off x="0" y="0"/>
            <a:ext cx="3038475" cy="465138"/>
          </a:xfrm>
          <a:prstGeom prst="rect">
            <a:avLst/>
          </a:prstGeom>
          <a:noFill/>
          <a:ln>
            <a:noFill/>
          </a:ln>
        </p:spPr>
        <p:txBody>
          <a:bodyPr spcFirstLastPara="1" wrap="square" lIns="92825" tIns="46400" rIns="92825" bIns="46400" anchor="t" anchorCtr="0">
            <a:noAutofit/>
          </a:bodyPr>
          <a:lstStyle/>
          <a:p>
            <a:pPr marL="0" lvl="0" indent="0" algn="l" rtl="0">
              <a:lnSpc>
                <a:spcPct val="100000"/>
              </a:lnSpc>
              <a:spcBef>
                <a:spcPts val="0"/>
              </a:spcBef>
              <a:spcAft>
                <a:spcPts val="0"/>
              </a:spcAft>
              <a:buSzPts val="1200"/>
              <a:buNone/>
            </a:pPr>
            <a:r>
              <a:rPr lang="en-US">
                <a:solidFill>
                  <a:srgbClr val="000000"/>
                </a:solidFill>
              </a:rPr>
              <a:t>Recent Arctic Climate Trends</a:t>
            </a:r>
            <a:endParaRPr>
              <a:solidFill>
                <a:srgbClr val="000000"/>
              </a:solidFill>
            </a:endParaRPr>
          </a:p>
        </p:txBody>
      </p:sp>
      <p:sp>
        <p:nvSpPr>
          <p:cNvPr id="560" name="Google Shape;560;p25:notes"/>
          <p:cNvSpPr txBox="1">
            <a:spLocks noGrp="1"/>
          </p:cNvSpPr>
          <p:nvPr>
            <p:ph type="sldNum" idx="12"/>
          </p:nvPr>
        </p:nvSpPr>
        <p:spPr>
          <a:xfrm>
            <a:off x="3970338" y="8829675"/>
            <a:ext cx="3038475" cy="465138"/>
          </a:xfrm>
          <a:prstGeom prst="rect">
            <a:avLst/>
          </a:prstGeom>
          <a:noFill/>
          <a:ln>
            <a:noFill/>
          </a:ln>
        </p:spPr>
        <p:txBody>
          <a:bodyPr spcFirstLastPara="1" wrap="square" lIns="92825" tIns="46400" rIns="92825" bIns="46400" anchor="b" anchorCtr="0">
            <a:noAutofit/>
          </a:bodyPr>
          <a:lstStyle/>
          <a:p>
            <a:pPr marL="0" lvl="0" indent="0" algn="r" rtl="0">
              <a:lnSpc>
                <a:spcPct val="100000"/>
              </a:lnSpc>
              <a:spcBef>
                <a:spcPts val="0"/>
              </a:spcBef>
              <a:spcAft>
                <a:spcPts val="0"/>
              </a:spcAft>
              <a:buSzPts val="1200"/>
              <a:buNone/>
            </a:pPr>
            <a:fld id="{00000000-1234-1234-1234-123412341234}" type="slidenum">
              <a:rPr lang="en-US">
                <a:solidFill>
                  <a:srgbClr val="000000"/>
                </a:solidFill>
              </a:rPr>
              <a:t>26</a:t>
            </a:fld>
            <a:endParaRPr>
              <a:solidFill>
                <a:srgbClr val="000000"/>
              </a:solidFill>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6"/>
        <p:cNvGrpSpPr/>
        <p:nvPr/>
      </p:nvGrpSpPr>
      <p:grpSpPr>
        <a:xfrm>
          <a:off x="0" y="0"/>
          <a:ext cx="0" cy="0"/>
          <a:chOff x="0" y="0"/>
          <a:chExt cx="0" cy="0"/>
        </a:xfrm>
      </p:grpSpPr>
      <p:sp>
        <p:nvSpPr>
          <p:cNvPr id="567" name="Google Shape;567;p26:notes"/>
          <p:cNvSpPr txBox="1">
            <a:spLocks noGrp="1"/>
          </p:cNvSpPr>
          <p:nvPr>
            <p:ph type="body" idx="1"/>
          </p:nvPr>
        </p:nvSpPr>
        <p:spPr>
          <a:xfrm>
            <a:off x="700088" y="4416425"/>
            <a:ext cx="5610225" cy="4183063"/>
          </a:xfrm>
          <a:prstGeom prst="rect">
            <a:avLst/>
          </a:prstGeom>
          <a:noFill/>
          <a:ln>
            <a:noFill/>
          </a:ln>
        </p:spPr>
        <p:txBody>
          <a:bodyPr spcFirstLastPara="1" wrap="square" lIns="92825" tIns="46400" rIns="92825" bIns="46400" anchor="t" anchorCtr="0">
            <a:noAutofit/>
          </a:bodyPr>
          <a:lstStyle/>
          <a:p>
            <a:pPr marL="0" lvl="0" indent="0" algn="l" rtl="0">
              <a:lnSpc>
                <a:spcPct val="100000"/>
              </a:lnSpc>
              <a:spcBef>
                <a:spcPts val="360"/>
              </a:spcBef>
              <a:spcAft>
                <a:spcPts val="0"/>
              </a:spcAft>
              <a:buSzPts val="1400"/>
              <a:buNone/>
            </a:pPr>
            <a:endParaRPr/>
          </a:p>
        </p:txBody>
      </p:sp>
      <p:sp>
        <p:nvSpPr>
          <p:cNvPr id="568" name="Google Shape;568;p26: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5"/>
        <p:cNvGrpSpPr/>
        <p:nvPr/>
      </p:nvGrpSpPr>
      <p:grpSpPr>
        <a:xfrm>
          <a:off x="0" y="0"/>
          <a:ext cx="0" cy="0"/>
          <a:chOff x="0" y="0"/>
          <a:chExt cx="0" cy="0"/>
        </a:xfrm>
      </p:grpSpPr>
      <p:sp>
        <p:nvSpPr>
          <p:cNvPr id="576" name="Google Shape;576;p27:notes"/>
          <p:cNvSpPr txBox="1"/>
          <p:nvPr/>
        </p:nvSpPr>
        <p:spPr>
          <a:xfrm>
            <a:off x="3967692" y="8831288"/>
            <a:ext cx="3041277" cy="463645"/>
          </a:xfrm>
          <a:prstGeom prst="rect">
            <a:avLst/>
          </a:prstGeom>
          <a:noFill/>
          <a:ln>
            <a:noFill/>
          </a:ln>
        </p:spPr>
        <p:txBody>
          <a:bodyPr spcFirstLastPara="1" wrap="square" lIns="0" tIns="0" rIns="0" bIns="0" anchor="b" anchorCtr="0">
            <a:noAutofit/>
          </a:bodyPr>
          <a:lstStyle/>
          <a:p>
            <a:pPr marL="0" marR="0" lvl="0" indent="0" algn="r" rtl="0">
              <a:lnSpc>
                <a:spcPct val="93000"/>
              </a:lnSpc>
              <a:spcBef>
                <a:spcPts val="0"/>
              </a:spcBef>
              <a:spcAft>
                <a:spcPts val="0"/>
              </a:spcAft>
              <a:buClr>
                <a:srgbClr val="000000"/>
              </a:buClr>
              <a:buSzPts val="1300"/>
              <a:buFont typeface="Arial"/>
              <a:buNone/>
            </a:pPr>
            <a:fld id="{00000000-1234-1234-1234-123412341234}" type="slidenum">
              <a:rPr lang="en-US" sz="1300" b="0" i="0" u="none" strike="noStrike" cap="none">
                <a:solidFill>
                  <a:srgbClr val="000000"/>
                </a:solidFill>
                <a:latin typeface="Times New Roman"/>
                <a:ea typeface="Times New Roman"/>
                <a:cs typeface="Times New Roman"/>
                <a:sym typeface="Times New Roman"/>
              </a:rPr>
              <a:t>28</a:t>
            </a:fld>
            <a:endParaRPr sz="1300" b="0" i="0" u="none" strike="noStrike" cap="none">
              <a:solidFill>
                <a:srgbClr val="000000"/>
              </a:solidFill>
              <a:latin typeface="Times New Roman"/>
              <a:ea typeface="Times New Roman"/>
              <a:cs typeface="Times New Roman"/>
              <a:sym typeface="Times New Roman"/>
            </a:endParaRPr>
          </a:p>
        </p:txBody>
      </p:sp>
      <p:sp>
        <p:nvSpPr>
          <p:cNvPr id="577" name="Google Shape;577;p27:notes"/>
          <p:cNvSpPr>
            <a:spLocks noGrp="1" noRot="1" noChangeAspect="1"/>
          </p:cNvSpPr>
          <p:nvPr>
            <p:ph type="sldImg" idx="2"/>
          </p:nvPr>
        </p:nvSpPr>
        <p:spPr>
          <a:xfrm>
            <a:off x="406400" y="706438"/>
            <a:ext cx="6197600" cy="348615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lim="800000"/>
            <a:headEnd type="none" w="sm" len="sm"/>
            <a:tailEnd type="none" w="sm" len="sm"/>
          </a:ln>
        </p:spPr>
      </p:sp>
      <p:sp>
        <p:nvSpPr>
          <p:cNvPr id="578" name="Google Shape;578;p27:notes"/>
          <p:cNvSpPr txBox="1">
            <a:spLocks noGrp="1"/>
          </p:cNvSpPr>
          <p:nvPr>
            <p:ph type="body" idx="1"/>
          </p:nvPr>
        </p:nvSpPr>
        <p:spPr>
          <a:xfrm>
            <a:off x="701613" y="4414911"/>
            <a:ext cx="5608607" cy="4183087"/>
          </a:xfrm>
          <a:prstGeom prst="rect">
            <a:avLst/>
          </a:prstGeom>
          <a:noFill/>
          <a:ln>
            <a:noFill/>
          </a:ln>
        </p:spPr>
        <p:txBody>
          <a:bodyPr spcFirstLastPara="1" wrap="square" lIns="92825" tIns="46400" rIns="92825" bIns="46400" anchor="ctr" anchorCtr="0">
            <a:noAutofit/>
          </a:bodyPr>
          <a:lstStyle/>
          <a:p>
            <a:pPr marL="0" lvl="0" indent="0" algn="l" rtl="0">
              <a:lnSpc>
                <a:spcPct val="100000"/>
              </a:lnSpc>
              <a:spcBef>
                <a:spcPts val="0"/>
              </a:spcBef>
              <a:spcAft>
                <a:spcPts val="0"/>
              </a:spcAft>
              <a:buSzPts val="1400"/>
              <a:buNone/>
            </a:pPr>
            <a:endParaRPr>
              <a:latin typeface="Times New Roman"/>
              <a:ea typeface="Times New Roman"/>
              <a:cs typeface="Times New Roman"/>
              <a:sym typeface="Times New Roman"/>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3"/>
        <p:cNvGrpSpPr/>
        <p:nvPr/>
      </p:nvGrpSpPr>
      <p:grpSpPr>
        <a:xfrm>
          <a:off x="0" y="0"/>
          <a:ext cx="0" cy="0"/>
          <a:chOff x="0" y="0"/>
          <a:chExt cx="0" cy="0"/>
        </a:xfrm>
      </p:grpSpPr>
      <p:sp>
        <p:nvSpPr>
          <p:cNvPr id="584" name="Google Shape;584;p28: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585" name="Google Shape;585;p28:notes"/>
          <p:cNvSpPr txBox="1">
            <a:spLocks noGrp="1"/>
          </p:cNvSpPr>
          <p:nvPr>
            <p:ph type="body" idx="1"/>
          </p:nvPr>
        </p:nvSpPr>
        <p:spPr>
          <a:xfrm>
            <a:off x="700088" y="4416425"/>
            <a:ext cx="5610225" cy="4183063"/>
          </a:xfrm>
          <a:prstGeom prst="rect">
            <a:avLst/>
          </a:prstGeom>
          <a:noFill/>
          <a:ln>
            <a:noFill/>
          </a:ln>
        </p:spPr>
        <p:txBody>
          <a:bodyPr spcFirstLastPara="1" wrap="square" lIns="92825" tIns="46400" rIns="92825" bIns="46400" anchor="t" anchorCtr="0">
            <a:noAutofit/>
          </a:bodyPr>
          <a:lstStyle/>
          <a:p>
            <a:pPr marL="0" lvl="0" indent="0" algn="l" rtl="0">
              <a:lnSpc>
                <a:spcPct val="100000"/>
              </a:lnSpc>
              <a:spcBef>
                <a:spcPts val="0"/>
              </a:spcBef>
              <a:spcAft>
                <a:spcPts val="0"/>
              </a:spcAft>
              <a:buSzPts val="1400"/>
              <a:buNone/>
            </a:pPr>
            <a:endParaRPr/>
          </a:p>
        </p:txBody>
      </p:sp>
      <p:sp>
        <p:nvSpPr>
          <p:cNvPr id="586" name="Google Shape;586;p28:notes"/>
          <p:cNvSpPr txBox="1">
            <a:spLocks noGrp="1"/>
          </p:cNvSpPr>
          <p:nvPr>
            <p:ph type="hdr" idx="3"/>
          </p:nvPr>
        </p:nvSpPr>
        <p:spPr>
          <a:xfrm>
            <a:off x="0" y="0"/>
            <a:ext cx="3038475" cy="465138"/>
          </a:xfrm>
          <a:prstGeom prst="rect">
            <a:avLst/>
          </a:prstGeom>
          <a:noFill/>
          <a:ln>
            <a:noFill/>
          </a:ln>
        </p:spPr>
        <p:txBody>
          <a:bodyPr spcFirstLastPara="1" wrap="square" lIns="92825" tIns="46400" rIns="92825" bIns="46400" anchor="t" anchorCtr="0">
            <a:noAutofit/>
          </a:bodyPr>
          <a:lstStyle/>
          <a:p>
            <a:pPr marL="0" lvl="0" indent="0" algn="l" rtl="0">
              <a:lnSpc>
                <a:spcPct val="100000"/>
              </a:lnSpc>
              <a:spcBef>
                <a:spcPts val="0"/>
              </a:spcBef>
              <a:spcAft>
                <a:spcPts val="0"/>
              </a:spcAft>
              <a:buSzPts val="1200"/>
              <a:buNone/>
            </a:pPr>
            <a:r>
              <a:rPr lang="en-US"/>
              <a:t>Recent Arctic Climate Trends</a:t>
            </a:r>
            <a:endParaRPr/>
          </a:p>
        </p:txBody>
      </p:sp>
      <p:sp>
        <p:nvSpPr>
          <p:cNvPr id="587" name="Google Shape;587;p28:notes"/>
          <p:cNvSpPr txBox="1">
            <a:spLocks noGrp="1"/>
          </p:cNvSpPr>
          <p:nvPr>
            <p:ph type="sldNum" idx="12"/>
          </p:nvPr>
        </p:nvSpPr>
        <p:spPr>
          <a:xfrm>
            <a:off x="3970338" y="8829675"/>
            <a:ext cx="3038475" cy="465138"/>
          </a:xfrm>
          <a:prstGeom prst="rect">
            <a:avLst/>
          </a:prstGeom>
          <a:noFill/>
          <a:ln>
            <a:noFill/>
          </a:ln>
        </p:spPr>
        <p:txBody>
          <a:bodyPr spcFirstLastPara="1" wrap="square" lIns="92825" tIns="46400" rIns="92825" bIns="46400" anchor="b" anchorCtr="0">
            <a:noAutofit/>
          </a:bodyPr>
          <a:lstStyle/>
          <a:p>
            <a:pPr marL="0" lvl="0" indent="0" algn="r" rtl="0">
              <a:lnSpc>
                <a:spcPct val="100000"/>
              </a:lnSpc>
              <a:spcBef>
                <a:spcPts val="0"/>
              </a:spcBef>
              <a:spcAft>
                <a:spcPts val="0"/>
              </a:spcAft>
              <a:buSzPts val="1200"/>
              <a:buNone/>
            </a:pPr>
            <a:fld id="{00000000-1234-1234-1234-123412341234}" type="slidenum">
              <a:rPr lang="en-US"/>
              <a:t>29</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7"/>
        <p:cNvGrpSpPr/>
        <p:nvPr/>
      </p:nvGrpSpPr>
      <p:grpSpPr>
        <a:xfrm>
          <a:off x="0" y="0"/>
          <a:ext cx="0" cy="0"/>
          <a:chOff x="0" y="0"/>
          <a:chExt cx="0" cy="0"/>
        </a:xfrm>
      </p:grpSpPr>
      <p:sp>
        <p:nvSpPr>
          <p:cNvPr id="318" name="Google Shape;318;p3: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19" name="Google Shape;319;p3:notes"/>
          <p:cNvSpPr txBox="1">
            <a:spLocks noGrp="1"/>
          </p:cNvSpPr>
          <p:nvPr>
            <p:ph type="body" idx="1"/>
          </p:nvPr>
        </p:nvSpPr>
        <p:spPr>
          <a:xfrm>
            <a:off x="700088" y="4416425"/>
            <a:ext cx="5610225" cy="4183063"/>
          </a:xfrm>
          <a:prstGeom prst="rect">
            <a:avLst/>
          </a:prstGeom>
          <a:noFill/>
          <a:ln>
            <a:noFill/>
          </a:ln>
        </p:spPr>
        <p:txBody>
          <a:bodyPr spcFirstLastPara="1" wrap="square" lIns="92825" tIns="46400" rIns="92825" bIns="46400" anchor="t" anchorCtr="0">
            <a:noAutofit/>
          </a:bodyPr>
          <a:lstStyle/>
          <a:p>
            <a:pPr marL="0" lvl="0" indent="0" algn="l" rtl="0">
              <a:lnSpc>
                <a:spcPct val="100000"/>
              </a:lnSpc>
              <a:spcBef>
                <a:spcPts val="0"/>
              </a:spcBef>
              <a:spcAft>
                <a:spcPts val="0"/>
              </a:spcAft>
              <a:buSzPts val="1400"/>
              <a:buNone/>
            </a:pPr>
            <a:r>
              <a:rPr lang="en-US">
                <a:latin typeface="Calibri"/>
                <a:ea typeface="Calibri"/>
                <a:cs typeface="Calibri"/>
                <a:sym typeface="Calibri"/>
              </a:rPr>
              <a:t>Ship photo: USCG</a:t>
            </a:r>
            <a:endParaRPr>
              <a:latin typeface="Calibri"/>
              <a:ea typeface="Calibri"/>
              <a:cs typeface="Calibri"/>
              <a:sym typeface="Calibri"/>
            </a:endParaRPr>
          </a:p>
        </p:txBody>
      </p:sp>
      <p:sp>
        <p:nvSpPr>
          <p:cNvPr id="320" name="Google Shape;320;p3:notes"/>
          <p:cNvSpPr txBox="1">
            <a:spLocks noGrp="1"/>
          </p:cNvSpPr>
          <p:nvPr>
            <p:ph type="sldNum" idx="12"/>
          </p:nvPr>
        </p:nvSpPr>
        <p:spPr>
          <a:xfrm>
            <a:off x="3970338" y="8829675"/>
            <a:ext cx="3038475" cy="465138"/>
          </a:xfrm>
          <a:prstGeom prst="rect">
            <a:avLst/>
          </a:prstGeom>
          <a:noFill/>
          <a:ln>
            <a:noFill/>
          </a:ln>
        </p:spPr>
        <p:txBody>
          <a:bodyPr spcFirstLastPara="1" wrap="square" lIns="92825" tIns="46400" rIns="92825" bIns="46400" anchor="b" anchorCtr="0">
            <a:noAutofit/>
          </a:bodyPr>
          <a:lstStyle/>
          <a:p>
            <a:pPr marL="0" marR="0" lvl="0" indent="0" algn="r" rtl="0">
              <a:lnSpc>
                <a:spcPct val="100000"/>
              </a:lnSpc>
              <a:spcBef>
                <a:spcPts val="0"/>
              </a:spcBef>
              <a:spcAft>
                <a:spcPts val="0"/>
              </a:spcAft>
              <a:buClr>
                <a:srgbClr val="000000"/>
              </a:buClr>
              <a:buSzPts val="1200"/>
              <a:buFont typeface="Noto Sans Symbols"/>
              <a:buNone/>
            </a:pPr>
            <a:fld id="{00000000-1234-1234-1234-123412341234}" type="slidenum">
              <a:rPr lang="en-US" sz="1200" b="0">
                <a:solidFill>
                  <a:srgbClr val="000000"/>
                </a:solidFill>
                <a:latin typeface="Times"/>
                <a:ea typeface="Times"/>
                <a:cs typeface="Times"/>
                <a:sym typeface="Times"/>
              </a:rPr>
              <a:t>3</a:t>
            </a:fld>
            <a:endParaRPr sz="1200" b="0">
              <a:solidFill>
                <a:srgbClr val="000000"/>
              </a:solidFill>
              <a:latin typeface="Times"/>
              <a:ea typeface="Times"/>
              <a:cs typeface="Times"/>
              <a:sym typeface="Times"/>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4"/>
        <p:cNvGrpSpPr/>
        <p:nvPr/>
      </p:nvGrpSpPr>
      <p:grpSpPr>
        <a:xfrm>
          <a:off x="0" y="0"/>
          <a:ext cx="0" cy="0"/>
          <a:chOff x="0" y="0"/>
          <a:chExt cx="0" cy="0"/>
        </a:xfrm>
      </p:grpSpPr>
      <p:sp>
        <p:nvSpPr>
          <p:cNvPr id="595" name="Google Shape;595;p29: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596" name="Google Shape;596;p29:notes"/>
          <p:cNvSpPr txBox="1">
            <a:spLocks noGrp="1"/>
          </p:cNvSpPr>
          <p:nvPr>
            <p:ph type="body" idx="1"/>
          </p:nvPr>
        </p:nvSpPr>
        <p:spPr>
          <a:xfrm>
            <a:off x="700088" y="4416425"/>
            <a:ext cx="5610225" cy="4183063"/>
          </a:xfrm>
          <a:prstGeom prst="rect">
            <a:avLst/>
          </a:prstGeom>
          <a:noFill/>
          <a:ln>
            <a:noFill/>
          </a:ln>
        </p:spPr>
        <p:txBody>
          <a:bodyPr spcFirstLastPara="1" wrap="square" lIns="92825" tIns="46400" rIns="92825" bIns="46400" anchor="t" anchorCtr="0">
            <a:noAutofit/>
          </a:bodyPr>
          <a:lstStyle/>
          <a:p>
            <a:pPr marL="0" lvl="0" indent="0" algn="l" rtl="0">
              <a:lnSpc>
                <a:spcPct val="100000"/>
              </a:lnSpc>
              <a:spcBef>
                <a:spcPts val="0"/>
              </a:spcBef>
              <a:spcAft>
                <a:spcPts val="0"/>
              </a:spcAft>
              <a:buSzPts val="1400"/>
              <a:buNone/>
            </a:pPr>
            <a:r>
              <a:rPr lang="en-US"/>
              <a:t>This is the second level of the satellite science: assessing spatial and temporal variability of the individual derived variables.</a:t>
            </a:r>
            <a:endParaRPr/>
          </a:p>
          <a:p>
            <a:pPr marL="0" marR="0" lvl="0" indent="0" algn="l" rtl="0">
              <a:lnSpc>
                <a:spcPct val="100000"/>
              </a:lnSpc>
              <a:spcBef>
                <a:spcPts val="360"/>
              </a:spcBef>
              <a:spcAft>
                <a:spcPts val="0"/>
              </a:spcAft>
              <a:buClr>
                <a:schemeClr val="dk1"/>
              </a:buClr>
              <a:buSzPts val="1200"/>
              <a:buFont typeface="Arial"/>
              <a:buNone/>
            </a:pPr>
            <a:r>
              <a:rPr lang="en-US" sz="1200">
                <a:latin typeface="Arial"/>
                <a:ea typeface="Arial"/>
                <a:cs typeface="Arial"/>
                <a:sym typeface="Arial"/>
              </a:rPr>
              <a:t>Sea ice trend: 1953-2014 trend = -48,000 km</a:t>
            </a:r>
            <a:r>
              <a:rPr lang="en-US" sz="1200" baseline="30000">
                <a:latin typeface="Arial"/>
                <a:ea typeface="Arial"/>
                <a:cs typeface="Arial"/>
                <a:sym typeface="Arial"/>
              </a:rPr>
              <a:t>2</a:t>
            </a:r>
            <a:r>
              <a:rPr lang="en-US" sz="1200">
                <a:latin typeface="Arial"/>
                <a:ea typeface="Arial"/>
                <a:cs typeface="Arial"/>
                <a:sym typeface="Arial"/>
              </a:rPr>
              <a:t>/yr</a:t>
            </a:r>
            <a:endParaRPr/>
          </a:p>
          <a:p>
            <a:pPr marL="0" lvl="0" indent="0" algn="l" rtl="0">
              <a:lnSpc>
                <a:spcPct val="100000"/>
              </a:lnSpc>
              <a:spcBef>
                <a:spcPts val="360"/>
              </a:spcBef>
              <a:spcAft>
                <a:spcPts val="0"/>
              </a:spcAft>
              <a:buSzPts val="1400"/>
              <a:buNone/>
            </a:pPr>
            <a:endParaRPr/>
          </a:p>
          <a:p>
            <a:pPr marL="0" marR="0" lvl="0" indent="0" algn="l" rtl="0">
              <a:lnSpc>
                <a:spcPct val="100000"/>
              </a:lnSpc>
              <a:spcBef>
                <a:spcPts val="360"/>
              </a:spcBef>
              <a:spcAft>
                <a:spcPts val="0"/>
              </a:spcAft>
              <a:buClr>
                <a:schemeClr val="dk1"/>
              </a:buClr>
              <a:buSzPts val="1200"/>
              <a:buFont typeface="Times New Roman"/>
              <a:buNone/>
            </a:pPr>
            <a:r>
              <a:rPr lang="en-US"/>
              <a:t>S-NPP was launched in October 2011 and GCOM-W1 was launched in May 2012 so they do not provide a long enough record for studying change. </a:t>
            </a:r>
            <a:endParaRPr/>
          </a:p>
        </p:txBody>
      </p:sp>
      <p:sp>
        <p:nvSpPr>
          <p:cNvPr id="597" name="Google Shape;597;p29:notes"/>
          <p:cNvSpPr txBox="1">
            <a:spLocks noGrp="1"/>
          </p:cNvSpPr>
          <p:nvPr>
            <p:ph type="hdr" idx="3"/>
          </p:nvPr>
        </p:nvSpPr>
        <p:spPr>
          <a:xfrm>
            <a:off x="0" y="0"/>
            <a:ext cx="3038475" cy="465138"/>
          </a:xfrm>
          <a:prstGeom prst="rect">
            <a:avLst/>
          </a:prstGeom>
          <a:noFill/>
          <a:ln>
            <a:noFill/>
          </a:ln>
        </p:spPr>
        <p:txBody>
          <a:bodyPr spcFirstLastPara="1" wrap="square" lIns="92825" tIns="46400" rIns="92825" bIns="46400" anchor="t" anchorCtr="0">
            <a:noAutofit/>
          </a:bodyPr>
          <a:lstStyle/>
          <a:p>
            <a:pPr marL="0" lvl="0" indent="0" algn="l" rtl="0">
              <a:lnSpc>
                <a:spcPct val="100000"/>
              </a:lnSpc>
              <a:spcBef>
                <a:spcPts val="0"/>
              </a:spcBef>
              <a:spcAft>
                <a:spcPts val="0"/>
              </a:spcAft>
              <a:buSzPts val="1200"/>
              <a:buNone/>
            </a:pPr>
            <a:r>
              <a:rPr lang="en-US">
                <a:solidFill>
                  <a:srgbClr val="000000"/>
                </a:solidFill>
              </a:rPr>
              <a:t>Recent Arctic Climate Trends</a:t>
            </a:r>
            <a:endParaRPr>
              <a:solidFill>
                <a:srgbClr val="000000"/>
              </a:solidFill>
            </a:endParaRPr>
          </a:p>
        </p:txBody>
      </p:sp>
      <p:sp>
        <p:nvSpPr>
          <p:cNvPr id="598" name="Google Shape;598;p29:notes"/>
          <p:cNvSpPr txBox="1">
            <a:spLocks noGrp="1"/>
          </p:cNvSpPr>
          <p:nvPr>
            <p:ph type="sldNum" idx="12"/>
          </p:nvPr>
        </p:nvSpPr>
        <p:spPr>
          <a:xfrm>
            <a:off x="3970338" y="8829675"/>
            <a:ext cx="3038475" cy="465138"/>
          </a:xfrm>
          <a:prstGeom prst="rect">
            <a:avLst/>
          </a:prstGeom>
          <a:noFill/>
          <a:ln>
            <a:noFill/>
          </a:ln>
        </p:spPr>
        <p:txBody>
          <a:bodyPr spcFirstLastPara="1" wrap="square" lIns="92825" tIns="46400" rIns="92825" bIns="46400" anchor="b" anchorCtr="0">
            <a:noAutofit/>
          </a:bodyPr>
          <a:lstStyle/>
          <a:p>
            <a:pPr marL="0" lvl="0" indent="0" algn="r" rtl="0">
              <a:lnSpc>
                <a:spcPct val="100000"/>
              </a:lnSpc>
              <a:spcBef>
                <a:spcPts val="0"/>
              </a:spcBef>
              <a:spcAft>
                <a:spcPts val="0"/>
              </a:spcAft>
              <a:buSzPts val="1200"/>
              <a:buNone/>
            </a:pPr>
            <a:fld id="{00000000-1234-1234-1234-123412341234}" type="slidenum">
              <a:rPr lang="en-US">
                <a:solidFill>
                  <a:srgbClr val="000000"/>
                </a:solidFill>
              </a:rPr>
              <a:t>30</a:t>
            </a:fld>
            <a:endParaRPr>
              <a:solidFill>
                <a:srgbClr val="000000"/>
              </a:solidFill>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6"/>
        <p:cNvGrpSpPr/>
        <p:nvPr/>
      </p:nvGrpSpPr>
      <p:grpSpPr>
        <a:xfrm>
          <a:off x="0" y="0"/>
          <a:ext cx="0" cy="0"/>
          <a:chOff x="0" y="0"/>
          <a:chExt cx="0" cy="0"/>
        </a:xfrm>
      </p:grpSpPr>
      <p:sp>
        <p:nvSpPr>
          <p:cNvPr id="607" name="Google Shape;607;p30: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608" name="Google Shape;608;p30:notes"/>
          <p:cNvSpPr txBox="1">
            <a:spLocks noGrp="1"/>
          </p:cNvSpPr>
          <p:nvPr>
            <p:ph type="body" idx="1"/>
          </p:nvPr>
        </p:nvSpPr>
        <p:spPr>
          <a:xfrm>
            <a:off x="700088" y="4416425"/>
            <a:ext cx="5610225" cy="4183063"/>
          </a:xfrm>
          <a:prstGeom prst="rect">
            <a:avLst/>
          </a:prstGeom>
          <a:noFill/>
          <a:ln>
            <a:noFill/>
          </a:ln>
        </p:spPr>
        <p:txBody>
          <a:bodyPr spcFirstLastPara="1" wrap="square" lIns="92825" tIns="46400" rIns="92825" bIns="46400" anchor="t" anchorCtr="0">
            <a:noAutofit/>
          </a:bodyPr>
          <a:lstStyle/>
          <a:p>
            <a:pPr marL="0" marR="0" lvl="0" indent="0" algn="l" rtl="0">
              <a:lnSpc>
                <a:spcPct val="100000"/>
              </a:lnSpc>
              <a:spcBef>
                <a:spcPts val="0"/>
              </a:spcBef>
              <a:spcAft>
                <a:spcPts val="0"/>
              </a:spcAft>
              <a:buClr>
                <a:schemeClr val="dk1"/>
              </a:buClr>
              <a:buSzPts val="1200"/>
              <a:buFont typeface="Arial"/>
              <a:buNone/>
            </a:pPr>
            <a:r>
              <a:rPr lang="en-US" sz="1200">
                <a:latin typeface="Arial"/>
                <a:ea typeface="Arial"/>
                <a:cs typeface="Arial"/>
                <a:sym typeface="Arial"/>
              </a:rPr>
              <a:t>Sea ice trend: 1953-2014 trend = -48,000 km</a:t>
            </a:r>
            <a:r>
              <a:rPr lang="en-US" sz="1200" baseline="30000">
                <a:latin typeface="Arial"/>
                <a:ea typeface="Arial"/>
                <a:cs typeface="Arial"/>
                <a:sym typeface="Arial"/>
              </a:rPr>
              <a:t>2</a:t>
            </a:r>
            <a:r>
              <a:rPr lang="en-US" sz="1200">
                <a:latin typeface="Arial"/>
                <a:ea typeface="Arial"/>
                <a:cs typeface="Arial"/>
                <a:sym typeface="Arial"/>
              </a:rPr>
              <a:t>/yr</a:t>
            </a:r>
            <a:endParaRPr/>
          </a:p>
          <a:p>
            <a:pPr marL="0" lvl="0" indent="0" algn="l" rtl="0">
              <a:lnSpc>
                <a:spcPct val="100000"/>
              </a:lnSpc>
              <a:spcBef>
                <a:spcPts val="360"/>
              </a:spcBef>
              <a:spcAft>
                <a:spcPts val="0"/>
              </a:spcAft>
              <a:buSzPts val="1400"/>
              <a:buNone/>
            </a:pPr>
            <a:endParaRPr/>
          </a:p>
        </p:txBody>
      </p:sp>
      <p:sp>
        <p:nvSpPr>
          <p:cNvPr id="609" name="Google Shape;609;p30:notes"/>
          <p:cNvSpPr txBox="1">
            <a:spLocks noGrp="1"/>
          </p:cNvSpPr>
          <p:nvPr>
            <p:ph type="hdr" idx="3"/>
          </p:nvPr>
        </p:nvSpPr>
        <p:spPr>
          <a:xfrm>
            <a:off x="0" y="0"/>
            <a:ext cx="3038475" cy="465138"/>
          </a:xfrm>
          <a:prstGeom prst="rect">
            <a:avLst/>
          </a:prstGeom>
          <a:noFill/>
          <a:ln>
            <a:noFill/>
          </a:ln>
        </p:spPr>
        <p:txBody>
          <a:bodyPr spcFirstLastPara="1" wrap="square" lIns="92825" tIns="46400" rIns="92825" bIns="46400" anchor="t" anchorCtr="0">
            <a:noAutofit/>
          </a:bodyPr>
          <a:lstStyle/>
          <a:p>
            <a:pPr marL="0" lvl="0" indent="0" algn="l" rtl="0">
              <a:lnSpc>
                <a:spcPct val="100000"/>
              </a:lnSpc>
              <a:spcBef>
                <a:spcPts val="0"/>
              </a:spcBef>
              <a:spcAft>
                <a:spcPts val="0"/>
              </a:spcAft>
              <a:buSzPts val="1200"/>
              <a:buNone/>
            </a:pPr>
            <a:r>
              <a:rPr lang="en-US">
                <a:solidFill>
                  <a:srgbClr val="000000"/>
                </a:solidFill>
              </a:rPr>
              <a:t>Recent Arctic Climate Trends</a:t>
            </a:r>
            <a:endParaRPr>
              <a:solidFill>
                <a:srgbClr val="000000"/>
              </a:solidFill>
            </a:endParaRPr>
          </a:p>
        </p:txBody>
      </p:sp>
      <p:sp>
        <p:nvSpPr>
          <p:cNvPr id="610" name="Google Shape;610;p30:notes"/>
          <p:cNvSpPr txBox="1">
            <a:spLocks noGrp="1"/>
          </p:cNvSpPr>
          <p:nvPr>
            <p:ph type="sldNum" idx="12"/>
          </p:nvPr>
        </p:nvSpPr>
        <p:spPr>
          <a:xfrm>
            <a:off x="3970338" y="8829675"/>
            <a:ext cx="3038475" cy="465138"/>
          </a:xfrm>
          <a:prstGeom prst="rect">
            <a:avLst/>
          </a:prstGeom>
          <a:noFill/>
          <a:ln>
            <a:noFill/>
          </a:ln>
        </p:spPr>
        <p:txBody>
          <a:bodyPr spcFirstLastPara="1" wrap="square" lIns="92825" tIns="46400" rIns="92825" bIns="46400" anchor="b" anchorCtr="0">
            <a:noAutofit/>
          </a:bodyPr>
          <a:lstStyle/>
          <a:p>
            <a:pPr marL="0" lvl="0" indent="0" algn="r" rtl="0">
              <a:lnSpc>
                <a:spcPct val="100000"/>
              </a:lnSpc>
              <a:spcBef>
                <a:spcPts val="0"/>
              </a:spcBef>
              <a:spcAft>
                <a:spcPts val="0"/>
              </a:spcAft>
              <a:buSzPts val="1200"/>
              <a:buNone/>
            </a:pPr>
            <a:fld id="{00000000-1234-1234-1234-123412341234}" type="slidenum">
              <a:rPr lang="en-US">
                <a:solidFill>
                  <a:srgbClr val="000000"/>
                </a:solidFill>
              </a:rPr>
              <a:t>31</a:t>
            </a:fld>
            <a:endParaRPr>
              <a:solidFill>
                <a:srgbClr val="000000"/>
              </a:solidFill>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0"/>
        <p:cNvGrpSpPr/>
        <p:nvPr/>
      </p:nvGrpSpPr>
      <p:grpSpPr>
        <a:xfrm>
          <a:off x="0" y="0"/>
          <a:ext cx="0" cy="0"/>
          <a:chOff x="0" y="0"/>
          <a:chExt cx="0" cy="0"/>
        </a:xfrm>
      </p:grpSpPr>
      <p:sp>
        <p:nvSpPr>
          <p:cNvPr id="621" name="Google Shape;621;p31: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622" name="Google Shape;622;p31:notes"/>
          <p:cNvSpPr txBox="1">
            <a:spLocks noGrp="1"/>
          </p:cNvSpPr>
          <p:nvPr>
            <p:ph type="body" idx="1"/>
          </p:nvPr>
        </p:nvSpPr>
        <p:spPr>
          <a:xfrm>
            <a:off x="700088" y="4416425"/>
            <a:ext cx="5610225" cy="4183063"/>
          </a:xfrm>
          <a:prstGeom prst="rect">
            <a:avLst/>
          </a:prstGeom>
          <a:noFill/>
          <a:ln>
            <a:noFill/>
          </a:ln>
        </p:spPr>
        <p:txBody>
          <a:bodyPr spcFirstLastPara="1" wrap="square" lIns="92825" tIns="46400" rIns="92825" bIns="46400" anchor="t" anchorCtr="0">
            <a:noAutofit/>
          </a:bodyPr>
          <a:lstStyle/>
          <a:p>
            <a:pPr marL="0" lvl="0" indent="0" algn="l" rtl="0">
              <a:lnSpc>
                <a:spcPct val="100000"/>
              </a:lnSpc>
              <a:spcBef>
                <a:spcPts val="0"/>
              </a:spcBef>
              <a:spcAft>
                <a:spcPts val="0"/>
              </a:spcAft>
              <a:buSzPts val="1400"/>
              <a:buNone/>
            </a:pPr>
            <a:endParaRPr/>
          </a:p>
        </p:txBody>
      </p:sp>
      <p:sp>
        <p:nvSpPr>
          <p:cNvPr id="623" name="Google Shape;623;p31:notes"/>
          <p:cNvSpPr txBox="1">
            <a:spLocks noGrp="1"/>
          </p:cNvSpPr>
          <p:nvPr>
            <p:ph type="hdr" idx="3"/>
          </p:nvPr>
        </p:nvSpPr>
        <p:spPr>
          <a:xfrm>
            <a:off x="0" y="0"/>
            <a:ext cx="3038475" cy="465138"/>
          </a:xfrm>
          <a:prstGeom prst="rect">
            <a:avLst/>
          </a:prstGeom>
          <a:noFill/>
          <a:ln>
            <a:noFill/>
          </a:ln>
        </p:spPr>
        <p:txBody>
          <a:bodyPr spcFirstLastPara="1" wrap="square" lIns="92825" tIns="46400" rIns="92825" bIns="46400" anchor="t" anchorCtr="0">
            <a:noAutofit/>
          </a:bodyPr>
          <a:lstStyle/>
          <a:p>
            <a:pPr marL="0" lvl="0" indent="0" algn="l" rtl="0">
              <a:lnSpc>
                <a:spcPct val="100000"/>
              </a:lnSpc>
              <a:spcBef>
                <a:spcPts val="0"/>
              </a:spcBef>
              <a:spcAft>
                <a:spcPts val="0"/>
              </a:spcAft>
              <a:buSzPts val="1200"/>
              <a:buNone/>
            </a:pPr>
            <a:r>
              <a:rPr lang="en-US">
                <a:solidFill>
                  <a:srgbClr val="000000"/>
                </a:solidFill>
              </a:rPr>
              <a:t>Recent Arctic Climate Trends</a:t>
            </a:r>
            <a:endParaRPr>
              <a:solidFill>
                <a:srgbClr val="000000"/>
              </a:solidFill>
            </a:endParaRPr>
          </a:p>
        </p:txBody>
      </p:sp>
      <p:sp>
        <p:nvSpPr>
          <p:cNvPr id="624" name="Google Shape;624;p31:notes"/>
          <p:cNvSpPr txBox="1">
            <a:spLocks noGrp="1"/>
          </p:cNvSpPr>
          <p:nvPr>
            <p:ph type="sldNum" idx="12"/>
          </p:nvPr>
        </p:nvSpPr>
        <p:spPr>
          <a:xfrm>
            <a:off x="3970338" y="8829675"/>
            <a:ext cx="3038475" cy="465138"/>
          </a:xfrm>
          <a:prstGeom prst="rect">
            <a:avLst/>
          </a:prstGeom>
          <a:noFill/>
          <a:ln>
            <a:noFill/>
          </a:ln>
        </p:spPr>
        <p:txBody>
          <a:bodyPr spcFirstLastPara="1" wrap="square" lIns="92825" tIns="46400" rIns="92825" bIns="46400" anchor="b" anchorCtr="0">
            <a:noAutofit/>
          </a:bodyPr>
          <a:lstStyle/>
          <a:p>
            <a:pPr marL="0" lvl="0" indent="0" algn="r" rtl="0">
              <a:lnSpc>
                <a:spcPct val="100000"/>
              </a:lnSpc>
              <a:spcBef>
                <a:spcPts val="0"/>
              </a:spcBef>
              <a:spcAft>
                <a:spcPts val="0"/>
              </a:spcAft>
              <a:buSzPts val="1200"/>
              <a:buNone/>
            </a:pPr>
            <a:fld id="{00000000-1234-1234-1234-123412341234}" type="slidenum">
              <a:rPr lang="en-US">
                <a:solidFill>
                  <a:srgbClr val="000000"/>
                </a:solidFill>
              </a:rPr>
              <a:t>32</a:t>
            </a:fld>
            <a:endParaRPr>
              <a:solidFill>
                <a:srgbClr val="000000"/>
              </a:solidFill>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2"/>
        <p:cNvGrpSpPr/>
        <p:nvPr/>
      </p:nvGrpSpPr>
      <p:grpSpPr>
        <a:xfrm>
          <a:off x="0" y="0"/>
          <a:ext cx="0" cy="0"/>
          <a:chOff x="0" y="0"/>
          <a:chExt cx="0" cy="0"/>
        </a:xfrm>
      </p:grpSpPr>
      <p:sp>
        <p:nvSpPr>
          <p:cNvPr id="633" name="Google Shape;633;p32: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634" name="Google Shape;634;p32:notes"/>
          <p:cNvSpPr txBox="1">
            <a:spLocks noGrp="1"/>
          </p:cNvSpPr>
          <p:nvPr>
            <p:ph type="body" idx="1"/>
          </p:nvPr>
        </p:nvSpPr>
        <p:spPr>
          <a:xfrm>
            <a:off x="700088" y="4416425"/>
            <a:ext cx="5610225" cy="4183063"/>
          </a:xfrm>
          <a:prstGeom prst="rect">
            <a:avLst/>
          </a:prstGeom>
          <a:noFill/>
          <a:ln>
            <a:noFill/>
          </a:ln>
        </p:spPr>
        <p:txBody>
          <a:bodyPr spcFirstLastPara="1" wrap="square" lIns="92825" tIns="46400" rIns="92825" bIns="46400" anchor="t" anchorCtr="0">
            <a:noAutofit/>
          </a:bodyPr>
          <a:lstStyle/>
          <a:p>
            <a:pPr marL="0" lvl="0" indent="0" algn="l" rtl="0">
              <a:lnSpc>
                <a:spcPct val="100000"/>
              </a:lnSpc>
              <a:spcBef>
                <a:spcPts val="0"/>
              </a:spcBef>
              <a:spcAft>
                <a:spcPts val="0"/>
              </a:spcAft>
              <a:buSzPts val="1400"/>
              <a:buNone/>
            </a:pPr>
            <a:endParaRPr/>
          </a:p>
        </p:txBody>
      </p:sp>
      <p:sp>
        <p:nvSpPr>
          <p:cNvPr id="635" name="Google Shape;635;p32:notes"/>
          <p:cNvSpPr txBox="1">
            <a:spLocks noGrp="1"/>
          </p:cNvSpPr>
          <p:nvPr>
            <p:ph type="sldNum" idx="12"/>
          </p:nvPr>
        </p:nvSpPr>
        <p:spPr>
          <a:xfrm>
            <a:off x="3970338" y="8829675"/>
            <a:ext cx="3038475" cy="465138"/>
          </a:xfrm>
          <a:prstGeom prst="rect">
            <a:avLst/>
          </a:prstGeom>
          <a:noFill/>
          <a:ln>
            <a:noFill/>
          </a:ln>
        </p:spPr>
        <p:txBody>
          <a:bodyPr spcFirstLastPara="1" wrap="square" lIns="92825" tIns="46400" rIns="92825" bIns="46400" anchor="b" anchorCtr="0">
            <a:noAutofit/>
          </a:bodyPr>
          <a:lstStyle/>
          <a:p>
            <a:pPr marL="0" lvl="0" indent="0" algn="r" rtl="0">
              <a:lnSpc>
                <a:spcPct val="100000"/>
              </a:lnSpc>
              <a:spcBef>
                <a:spcPts val="0"/>
              </a:spcBef>
              <a:spcAft>
                <a:spcPts val="0"/>
              </a:spcAft>
              <a:buSzPts val="1200"/>
              <a:buNone/>
            </a:pPr>
            <a:fld id="{00000000-1234-1234-1234-123412341234}" type="slidenum">
              <a:rPr lang="en-US"/>
              <a:t>33</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4"/>
        <p:cNvGrpSpPr/>
        <p:nvPr/>
      </p:nvGrpSpPr>
      <p:grpSpPr>
        <a:xfrm>
          <a:off x="0" y="0"/>
          <a:ext cx="0" cy="0"/>
          <a:chOff x="0" y="0"/>
          <a:chExt cx="0" cy="0"/>
        </a:xfrm>
      </p:grpSpPr>
      <p:sp>
        <p:nvSpPr>
          <p:cNvPr id="645" name="Google Shape;645;p33: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646" name="Google Shape;646;p33:notes"/>
          <p:cNvSpPr txBox="1">
            <a:spLocks noGrp="1"/>
          </p:cNvSpPr>
          <p:nvPr>
            <p:ph type="body" idx="1"/>
          </p:nvPr>
        </p:nvSpPr>
        <p:spPr>
          <a:xfrm>
            <a:off x="700088" y="4416425"/>
            <a:ext cx="5610225" cy="4183063"/>
          </a:xfrm>
          <a:prstGeom prst="rect">
            <a:avLst/>
          </a:prstGeom>
          <a:noFill/>
          <a:ln>
            <a:noFill/>
          </a:ln>
        </p:spPr>
        <p:txBody>
          <a:bodyPr spcFirstLastPara="1" wrap="square" lIns="92825" tIns="46400" rIns="92825" bIns="46400" anchor="t" anchorCtr="0">
            <a:noAutofit/>
          </a:bodyPr>
          <a:lstStyle/>
          <a:p>
            <a:pPr marL="0" lvl="0" indent="0" algn="l" rtl="0">
              <a:lnSpc>
                <a:spcPct val="100000"/>
              </a:lnSpc>
              <a:spcBef>
                <a:spcPts val="0"/>
              </a:spcBef>
              <a:spcAft>
                <a:spcPts val="0"/>
              </a:spcAft>
              <a:buSzPts val="1400"/>
              <a:buNone/>
            </a:pPr>
            <a:endParaRPr/>
          </a:p>
        </p:txBody>
      </p:sp>
      <p:sp>
        <p:nvSpPr>
          <p:cNvPr id="647" name="Google Shape;647;p33:notes"/>
          <p:cNvSpPr txBox="1">
            <a:spLocks noGrp="1"/>
          </p:cNvSpPr>
          <p:nvPr>
            <p:ph type="sldNum" idx="12"/>
          </p:nvPr>
        </p:nvSpPr>
        <p:spPr>
          <a:xfrm>
            <a:off x="3970338" y="8829675"/>
            <a:ext cx="3038475" cy="465138"/>
          </a:xfrm>
          <a:prstGeom prst="rect">
            <a:avLst/>
          </a:prstGeom>
          <a:noFill/>
          <a:ln>
            <a:noFill/>
          </a:ln>
        </p:spPr>
        <p:txBody>
          <a:bodyPr spcFirstLastPara="1" wrap="square" lIns="92825" tIns="46400" rIns="92825" bIns="46400" anchor="b" anchorCtr="0">
            <a:noAutofit/>
          </a:bodyPr>
          <a:lstStyle/>
          <a:p>
            <a:pPr marL="0" lvl="0" indent="0" algn="r" rtl="0">
              <a:lnSpc>
                <a:spcPct val="100000"/>
              </a:lnSpc>
              <a:spcBef>
                <a:spcPts val="0"/>
              </a:spcBef>
              <a:spcAft>
                <a:spcPts val="0"/>
              </a:spcAft>
              <a:buClr>
                <a:schemeClr val="dk1"/>
              </a:buClr>
              <a:buSzPts val="1200"/>
              <a:buFont typeface="Times New Roman"/>
              <a:buNone/>
            </a:pPr>
            <a:fld id="{00000000-1234-1234-1234-123412341234}" type="slidenum">
              <a:rPr lang="en-US"/>
              <a:t>34</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1"/>
        <p:cNvGrpSpPr/>
        <p:nvPr/>
      </p:nvGrpSpPr>
      <p:grpSpPr>
        <a:xfrm>
          <a:off x="0" y="0"/>
          <a:ext cx="0" cy="0"/>
          <a:chOff x="0" y="0"/>
          <a:chExt cx="0" cy="0"/>
        </a:xfrm>
      </p:grpSpPr>
      <p:sp>
        <p:nvSpPr>
          <p:cNvPr id="652" name="Google Shape;652;p34: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653" name="Google Shape;653;p34:notes"/>
          <p:cNvSpPr txBox="1">
            <a:spLocks noGrp="1"/>
          </p:cNvSpPr>
          <p:nvPr>
            <p:ph type="body" idx="1"/>
          </p:nvPr>
        </p:nvSpPr>
        <p:spPr>
          <a:xfrm>
            <a:off x="700088" y="4416425"/>
            <a:ext cx="5610225" cy="4183063"/>
          </a:xfrm>
          <a:prstGeom prst="rect">
            <a:avLst/>
          </a:prstGeom>
          <a:noFill/>
          <a:ln>
            <a:noFill/>
          </a:ln>
        </p:spPr>
        <p:txBody>
          <a:bodyPr spcFirstLastPara="1" wrap="square" lIns="92825" tIns="46400" rIns="92825" bIns="46400" anchor="t" anchorCtr="0">
            <a:noAutofit/>
          </a:bodyPr>
          <a:lstStyle/>
          <a:p>
            <a:pPr marL="0" lvl="0" indent="0" algn="l" rtl="0">
              <a:lnSpc>
                <a:spcPct val="100000"/>
              </a:lnSpc>
              <a:spcBef>
                <a:spcPts val="0"/>
              </a:spcBef>
              <a:spcAft>
                <a:spcPts val="0"/>
              </a:spcAft>
              <a:buSzPts val="1400"/>
              <a:buNone/>
            </a:pPr>
            <a:endParaRPr sz="1200">
              <a:solidFill>
                <a:schemeClr val="dk1"/>
              </a:solidFill>
              <a:latin typeface="Times New Roman"/>
              <a:ea typeface="Times New Roman"/>
              <a:cs typeface="Times New Roman"/>
              <a:sym typeface="Times New Roman"/>
            </a:endParaRPr>
          </a:p>
        </p:txBody>
      </p:sp>
      <p:sp>
        <p:nvSpPr>
          <p:cNvPr id="654" name="Google Shape;654;p34:notes"/>
          <p:cNvSpPr txBox="1">
            <a:spLocks noGrp="1"/>
          </p:cNvSpPr>
          <p:nvPr>
            <p:ph type="hdr" idx="3"/>
          </p:nvPr>
        </p:nvSpPr>
        <p:spPr>
          <a:xfrm>
            <a:off x="0" y="0"/>
            <a:ext cx="3038475" cy="465138"/>
          </a:xfrm>
          <a:prstGeom prst="rect">
            <a:avLst/>
          </a:prstGeom>
          <a:noFill/>
          <a:ln>
            <a:noFill/>
          </a:ln>
        </p:spPr>
        <p:txBody>
          <a:bodyPr spcFirstLastPara="1" wrap="square" lIns="92825" tIns="46400" rIns="92825" bIns="46400" anchor="t" anchorCtr="0">
            <a:noAutofit/>
          </a:bodyPr>
          <a:lstStyle/>
          <a:p>
            <a:pPr marL="0" lvl="0" indent="0" algn="l" rtl="0">
              <a:lnSpc>
                <a:spcPct val="100000"/>
              </a:lnSpc>
              <a:spcBef>
                <a:spcPts val="0"/>
              </a:spcBef>
              <a:spcAft>
                <a:spcPts val="0"/>
              </a:spcAft>
              <a:buSzPts val="1200"/>
              <a:buNone/>
            </a:pPr>
            <a:r>
              <a:rPr lang="en-US"/>
              <a:t>Recent Arctic Climate Trends</a:t>
            </a:r>
            <a:endParaRPr/>
          </a:p>
        </p:txBody>
      </p:sp>
      <p:sp>
        <p:nvSpPr>
          <p:cNvPr id="655" name="Google Shape;655;p34:notes"/>
          <p:cNvSpPr txBox="1">
            <a:spLocks noGrp="1"/>
          </p:cNvSpPr>
          <p:nvPr>
            <p:ph type="sldNum" idx="12"/>
          </p:nvPr>
        </p:nvSpPr>
        <p:spPr>
          <a:xfrm>
            <a:off x="3970338" y="8829675"/>
            <a:ext cx="3038475" cy="465138"/>
          </a:xfrm>
          <a:prstGeom prst="rect">
            <a:avLst/>
          </a:prstGeom>
          <a:noFill/>
          <a:ln>
            <a:noFill/>
          </a:ln>
        </p:spPr>
        <p:txBody>
          <a:bodyPr spcFirstLastPara="1" wrap="square" lIns="92825" tIns="46400" rIns="92825" bIns="46400" anchor="b" anchorCtr="0">
            <a:noAutofit/>
          </a:bodyPr>
          <a:lstStyle/>
          <a:p>
            <a:pPr marL="0" lvl="0" indent="0" algn="r" rtl="0">
              <a:lnSpc>
                <a:spcPct val="100000"/>
              </a:lnSpc>
              <a:spcBef>
                <a:spcPts val="0"/>
              </a:spcBef>
              <a:spcAft>
                <a:spcPts val="0"/>
              </a:spcAft>
              <a:buSzPts val="1200"/>
              <a:buNone/>
            </a:pPr>
            <a:fld id="{00000000-1234-1234-1234-123412341234}" type="slidenum">
              <a:rPr lang="en-US"/>
              <a:t>35</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0"/>
        <p:cNvGrpSpPr/>
        <p:nvPr/>
      </p:nvGrpSpPr>
      <p:grpSpPr>
        <a:xfrm>
          <a:off x="0" y="0"/>
          <a:ext cx="0" cy="0"/>
          <a:chOff x="0" y="0"/>
          <a:chExt cx="0" cy="0"/>
        </a:xfrm>
      </p:grpSpPr>
      <p:sp>
        <p:nvSpPr>
          <p:cNvPr id="661" name="Google Shape;661;p35: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662" name="Google Shape;662;p35:notes"/>
          <p:cNvSpPr txBox="1">
            <a:spLocks noGrp="1"/>
          </p:cNvSpPr>
          <p:nvPr>
            <p:ph type="body" idx="1"/>
          </p:nvPr>
        </p:nvSpPr>
        <p:spPr>
          <a:xfrm>
            <a:off x="700088" y="4416425"/>
            <a:ext cx="5610225" cy="4183063"/>
          </a:xfrm>
          <a:prstGeom prst="rect">
            <a:avLst/>
          </a:prstGeom>
          <a:noFill/>
          <a:ln>
            <a:noFill/>
          </a:ln>
        </p:spPr>
        <p:txBody>
          <a:bodyPr spcFirstLastPara="1" wrap="square" lIns="92825" tIns="46400" rIns="92825" bIns="46400" anchor="t" anchorCtr="0">
            <a:noAutofit/>
          </a:bodyPr>
          <a:lstStyle/>
          <a:p>
            <a:pPr marL="0" lvl="0" indent="0" algn="l" rtl="0">
              <a:lnSpc>
                <a:spcPct val="100000"/>
              </a:lnSpc>
              <a:spcBef>
                <a:spcPts val="0"/>
              </a:spcBef>
              <a:spcAft>
                <a:spcPts val="0"/>
              </a:spcAft>
              <a:buSzPts val="1400"/>
              <a:buNone/>
            </a:pPr>
            <a:endParaRPr sz="1200">
              <a:solidFill>
                <a:schemeClr val="dk1"/>
              </a:solidFill>
              <a:latin typeface="Times New Roman"/>
              <a:ea typeface="Times New Roman"/>
              <a:cs typeface="Times New Roman"/>
              <a:sym typeface="Times New Roman"/>
            </a:endParaRPr>
          </a:p>
        </p:txBody>
      </p:sp>
      <p:sp>
        <p:nvSpPr>
          <p:cNvPr id="663" name="Google Shape;663;p35:notes"/>
          <p:cNvSpPr txBox="1">
            <a:spLocks noGrp="1"/>
          </p:cNvSpPr>
          <p:nvPr>
            <p:ph type="hdr" idx="3"/>
          </p:nvPr>
        </p:nvSpPr>
        <p:spPr>
          <a:xfrm>
            <a:off x="0" y="0"/>
            <a:ext cx="3038475" cy="465138"/>
          </a:xfrm>
          <a:prstGeom prst="rect">
            <a:avLst/>
          </a:prstGeom>
          <a:noFill/>
          <a:ln>
            <a:noFill/>
          </a:ln>
        </p:spPr>
        <p:txBody>
          <a:bodyPr spcFirstLastPara="1" wrap="square" lIns="92825" tIns="46400" rIns="92825" bIns="46400" anchor="t" anchorCtr="0">
            <a:noAutofit/>
          </a:bodyPr>
          <a:lstStyle/>
          <a:p>
            <a:pPr marL="0" lvl="0" indent="0" algn="l" rtl="0">
              <a:lnSpc>
                <a:spcPct val="100000"/>
              </a:lnSpc>
              <a:spcBef>
                <a:spcPts val="0"/>
              </a:spcBef>
              <a:spcAft>
                <a:spcPts val="0"/>
              </a:spcAft>
              <a:buSzPts val="1200"/>
              <a:buNone/>
            </a:pPr>
            <a:r>
              <a:rPr lang="en-US"/>
              <a:t>Recent Arctic Climate Trends</a:t>
            </a:r>
            <a:endParaRPr/>
          </a:p>
        </p:txBody>
      </p:sp>
      <p:sp>
        <p:nvSpPr>
          <p:cNvPr id="664" name="Google Shape;664;p35:notes"/>
          <p:cNvSpPr txBox="1">
            <a:spLocks noGrp="1"/>
          </p:cNvSpPr>
          <p:nvPr>
            <p:ph type="sldNum" idx="12"/>
          </p:nvPr>
        </p:nvSpPr>
        <p:spPr>
          <a:xfrm>
            <a:off x="3970338" y="8829675"/>
            <a:ext cx="3038475" cy="465138"/>
          </a:xfrm>
          <a:prstGeom prst="rect">
            <a:avLst/>
          </a:prstGeom>
          <a:noFill/>
          <a:ln>
            <a:noFill/>
          </a:ln>
        </p:spPr>
        <p:txBody>
          <a:bodyPr spcFirstLastPara="1" wrap="square" lIns="92825" tIns="46400" rIns="92825" bIns="46400" anchor="b" anchorCtr="0">
            <a:noAutofit/>
          </a:bodyPr>
          <a:lstStyle/>
          <a:p>
            <a:pPr marL="0" lvl="0" indent="0" algn="r" rtl="0">
              <a:lnSpc>
                <a:spcPct val="100000"/>
              </a:lnSpc>
              <a:spcBef>
                <a:spcPts val="0"/>
              </a:spcBef>
              <a:spcAft>
                <a:spcPts val="0"/>
              </a:spcAft>
              <a:buSzPts val="1200"/>
              <a:buNone/>
            </a:pPr>
            <a:fld id="{00000000-1234-1234-1234-123412341234}" type="slidenum">
              <a:rPr lang="en-US"/>
              <a:t>36</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Google Shape;330;p4: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31" name="Google Shape;331;p4:notes"/>
          <p:cNvSpPr txBox="1">
            <a:spLocks noGrp="1"/>
          </p:cNvSpPr>
          <p:nvPr>
            <p:ph type="body" idx="1"/>
          </p:nvPr>
        </p:nvSpPr>
        <p:spPr>
          <a:xfrm>
            <a:off x="700088" y="4416425"/>
            <a:ext cx="5610225" cy="4183063"/>
          </a:xfrm>
          <a:prstGeom prst="rect">
            <a:avLst/>
          </a:prstGeom>
          <a:noFill/>
          <a:ln>
            <a:noFill/>
          </a:ln>
        </p:spPr>
        <p:txBody>
          <a:bodyPr spcFirstLastPara="1" wrap="square" lIns="92825" tIns="46400" rIns="92825" bIns="46400" anchor="t" anchorCtr="0">
            <a:noAutofit/>
          </a:bodyPr>
          <a:lstStyle/>
          <a:p>
            <a:pPr marL="0" lvl="0" indent="0" algn="l" rtl="0">
              <a:lnSpc>
                <a:spcPct val="100000"/>
              </a:lnSpc>
              <a:spcBef>
                <a:spcPts val="0"/>
              </a:spcBef>
              <a:spcAft>
                <a:spcPts val="0"/>
              </a:spcAft>
              <a:buSzPts val="1400"/>
              <a:buNone/>
            </a:pPr>
            <a:r>
              <a:rPr lang="en-US">
                <a:latin typeface="Calibri"/>
                <a:ea typeface="Calibri"/>
                <a:cs typeface="Calibri"/>
                <a:sym typeface="Calibri"/>
              </a:rPr>
              <a:t>Atmospheric circulation image: NASA</a:t>
            </a:r>
            <a:endParaRPr/>
          </a:p>
          <a:p>
            <a:pPr marL="0" lvl="0" indent="0" algn="l" rtl="0">
              <a:lnSpc>
                <a:spcPct val="100000"/>
              </a:lnSpc>
              <a:spcBef>
                <a:spcPts val="0"/>
              </a:spcBef>
              <a:spcAft>
                <a:spcPts val="0"/>
              </a:spcAft>
              <a:buSzPts val="1400"/>
              <a:buNone/>
            </a:pPr>
            <a:endParaRPr>
              <a:latin typeface="Calibri"/>
              <a:ea typeface="Calibri"/>
              <a:cs typeface="Calibri"/>
              <a:sym typeface="Calibri"/>
            </a:endParaRPr>
          </a:p>
          <a:p>
            <a:pPr marL="0" marR="0" lvl="0" indent="0" algn="l" rtl="0">
              <a:lnSpc>
                <a:spcPct val="100000"/>
              </a:lnSpc>
              <a:spcBef>
                <a:spcPts val="360"/>
              </a:spcBef>
              <a:spcAft>
                <a:spcPts val="0"/>
              </a:spcAft>
              <a:buClr>
                <a:srgbClr val="FFFFFF"/>
              </a:buClr>
              <a:buSzPts val="1200"/>
              <a:buFont typeface="Arial"/>
              <a:buNone/>
            </a:pPr>
            <a:r>
              <a:rPr lang="en-US" b="0">
                <a:solidFill>
                  <a:srgbClr val="FFFFFF"/>
                </a:solidFill>
                <a:latin typeface="Arial"/>
                <a:ea typeface="Arial"/>
                <a:cs typeface="Arial"/>
                <a:sym typeface="Arial"/>
              </a:rPr>
              <a:t>New Consensus: </a:t>
            </a:r>
            <a:r>
              <a:rPr lang="en-US">
                <a:solidFill>
                  <a:srgbClr val="FFFFFF"/>
                </a:solidFill>
                <a:latin typeface="Arial"/>
                <a:ea typeface="Arial"/>
                <a:cs typeface="Arial"/>
                <a:sym typeface="Arial"/>
              </a:rPr>
              <a:t>Possibility that continued Arctic warming will increase winter storm events  that are </a:t>
            </a:r>
            <a:r>
              <a:rPr lang="en-US" b="1">
                <a:solidFill>
                  <a:srgbClr val="FFFFFF"/>
                </a:solidFill>
                <a:latin typeface="Arial"/>
                <a:ea typeface="Arial"/>
                <a:cs typeface="Arial"/>
                <a:sym typeface="Arial"/>
              </a:rPr>
              <a:t>regional </a:t>
            </a:r>
            <a:r>
              <a:rPr lang="en-US">
                <a:solidFill>
                  <a:srgbClr val="FFFFFF"/>
                </a:solidFill>
                <a:latin typeface="Arial"/>
                <a:ea typeface="Arial"/>
                <a:cs typeface="Arial"/>
                <a:sym typeface="Arial"/>
              </a:rPr>
              <a:t>(eastern North America and northeastern Asia), </a:t>
            </a:r>
            <a:r>
              <a:rPr lang="en-US" b="1">
                <a:solidFill>
                  <a:srgbClr val="FFFFFF"/>
                </a:solidFill>
                <a:latin typeface="Arial"/>
                <a:ea typeface="Arial"/>
                <a:cs typeface="Arial"/>
                <a:sym typeface="Arial"/>
              </a:rPr>
              <a:t>episodic, </a:t>
            </a:r>
            <a:r>
              <a:rPr lang="en-US">
                <a:solidFill>
                  <a:srgbClr val="FFFFFF"/>
                </a:solidFill>
                <a:latin typeface="Arial"/>
                <a:ea typeface="Arial"/>
                <a:cs typeface="Arial"/>
                <a:sym typeface="Arial"/>
              </a:rPr>
              <a:t>and extremes of </a:t>
            </a:r>
            <a:r>
              <a:rPr lang="en-US" b="1">
                <a:solidFill>
                  <a:srgbClr val="FFFFFF"/>
                </a:solidFill>
                <a:latin typeface="Arial"/>
                <a:ea typeface="Arial"/>
                <a:cs typeface="Arial"/>
                <a:sym typeface="Arial"/>
              </a:rPr>
              <a:t>existing weather patterns</a:t>
            </a:r>
            <a:endParaRPr/>
          </a:p>
          <a:p>
            <a:pPr marL="0" lvl="0" indent="0" algn="l" rtl="0">
              <a:lnSpc>
                <a:spcPct val="100000"/>
              </a:lnSpc>
              <a:spcBef>
                <a:spcPts val="0"/>
              </a:spcBef>
              <a:spcAft>
                <a:spcPts val="0"/>
              </a:spcAft>
              <a:buSzPts val="1400"/>
              <a:buNone/>
            </a:pPr>
            <a:endParaRPr>
              <a:latin typeface="Calibri"/>
              <a:ea typeface="Calibri"/>
              <a:cs typeface="Calibri"/>
              <a:sym typeface="Calibri"/>
            </a:endParaRPr>
          </a:p>
        </p:txBody>
      </p:sp>
      <p:sp>
        <p:nvSpPr>
          <p:cNvPr id="332" name="Google Shape;332;p4:notes"/>
          <p:cNvSpPr txBox="1">
            <a:spLocks noGrp="1"/>
          </p:cNvSpPr>
          <p:nvPr>
            <p:ph type="sldNum" idx="12"/>
          </p:nvPr>
        </p:nvSpPr>
        <p:spPr>
          <a:xfrm>
            <a:off x="3970338" y="8829675"/>
            <a:ext cx="3038475" cy="465138"/>
          </a:xfrm>
          <a:prstGeom prst="rect">
            <a:avLst/>
          </a:prstGeom>
          <a:noFill/>
          <a:ln>
            <a:noFill/>
          </a:ln>
        </p:spPr>
        <p:txBody>
          <a:bodyPr spcFirstLastPara="1" wrap="square" lIns="92825" tIns="46400" rIns="92825" bIns="46400" anchor="b" anchorCtr="0">
            <a:noAutofit/>
          </a:bodyPr>
          <a:lstStyle/>
          <a:p>
            <a:pPr marL="0" marR="0" lvl="0" indent="0" algn="r" rtl="0">
              <a:lnSpc>
                <a:spcPct val="100000"/>
              </a:lnSpc>
              <a:spcBef>
                <a:spcPts val="0"/>
              </a:spcBef>
              <a:spcAft>
                <a:spcPts val="0"/>
              </a:spcAft>
              <a:buClr>
                <a:srgbClr val="000000"/>
              </a:buClr>
              <a:buSzPts val="1200"/>
              <a:buFont typeface="Noto Sans Symbols"/>
              <a:buNone/>
            </a:pPr>
            <a:fld id="{00000000-1234-1234-1234-123412341234}" type="slidenum">
              <a:rPr lang="en-US" sz="1200" b="0">
                <a:solidFill>
                  <a:srgbClr val="000000"/>
                </a:solidFill>
                <a:latin typeface="Times"/>
                <a:ea typeface="Times"/>
                <a:cs typeface="Times"/>
                <a:sym typeface="Times"/>
              </a:rPr>
              <a:t>4</a:t>
            </a:fld>
            <a:endParaRPr sz="1200" b="0">
              <a:solidFill>
                <a:srgbClr val="000000"/>
              </a:solidFill>
              <a:latin typeface="Times"/>
              <a:ea typeface="Times"/>
              <a:cs typeface="Times"/>
              <a:sym typeface="Time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
        <p:cNvGrpSpPr/>
        <p:nvPr/>
      </p:nvGrpSpPr>
      <p:grpSpPr>
        <a:xfrm>
          <a:off x="0" y="0"/>
          <a:ext cx="0" cy="0"/>
          <a:chOff x="0" y="0"/>
          <a:chExt cx="0" cy="0"/>
        </a:xfrm>
      </p:grpSpPr>
      <p:sp>
        <p:nvSpPr>
          <p:cNvPr id="338" name="Google Shape;338;p5: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39" name="Google Shape;339;p5:notes"/>
          <p:cNvSpPr txBox="1">
            <a:spLocks noGrp="1"/>
          </p:cNvSpPr>
          <p:nvPr>
            <p:ph type="body" idx="1"/>
          </p:nvPr>
        </p:nvSpPr>
        <p:spPr>
          <a:xfrm>
            <a:off x="700088" y="4416425"/>
            <a:ext cx="5610225" cy="4183063"/>
          </a:xfrm>
          <a:prstGeom prst="rect">
            <a:avLst/>
          </a:prstGeom>
          <a:noFill/>
          <a:ln>
            <a:noFill/>
          </a:ln>
        </p:spPr>
        <p:txBody>
          <a:bodyPr spcFirstLastPara="1" wrap="square" lIns="92825" tIns="46400" rIns="92825" bIns="46400" anchor="t" anchorCtr="0">
            <a:noAutofit/>
          </a:bodyPr>
          <a:lstStyle/>
          <a:p>
            <a:pPr marL="0" lvl="0" indent="0" algn="l" rtl="0">
              <a:lnSpc>
                <a:spcPct val="100000"/>
              </a:lnSpc>
              <a:spcBef>
                <a:spcPts val="0"/>
              </a:spcBef>
              <a:spcAft>
                <a:spcPts val="0"/>
              </a:spcAft>
              <a:buSzPts val="1400"/>
              <a:buNone/>
            </a:pPr>
            <a:r>
              <a:rPr lang="en-US">
                <a:latin typeface="Calibri"/>
                <a:ea typeface="Calibri"/>
                <a:cs typeface="Calibri"/>
                <a:sym typeface="Calibri"/>
              </a:rPr>
              <a:t>Manhattan figure from http://freegeographytools.com/2007/high-resolution-sea-level-rise-effects-in-google-earth</a:t>
            </a:r>
            <a:endParaRPr/>
          </a:p>
        </p:txBody>
      </p:sp>
      <p:sp>
        <p:nvSpPr>
          <p:cNvPr id="340" name="Google Shape;340;p5:notes"/>
          <p:cNvSpPr txBox="1">
            <a:spLocks noGrp="1"/>
          </p:cNvSpPr>
          <p:nvPr>
            <p:ph type="sldNum" idx="12"/>
          </p:nvPr>
        </p:nvSpPr>
        <p:spPr>
          <a:xfrm>
            <a:off x="3970338" y="8829675"/>
            <a:ext cx="3038475" cy="465138"/>
          </a:xfrm>
          <a:prstGeom prst="rect">
            <a:avLst/>
          </a:prstGeom>
          <a:noFill/>
          <a:ln>
            <a:noFill/>
          </a:ln>
        </p:spPr>
        <p:txBody>
          <a:bodyPr spcFirstLastPara="1" wrap="square" lIns="92825" tIns="46400" rIns="92825" bIns="46400" anchor="b" anchorCtr="0">
            <a:noAutofit/>
          </a:bodyPr>
          <a:lstStyle/>
          <a:p>
            <a:pPr marL="0" marR="0" lvl="0" indent="0" algn="r" rtl="0">
              <a:lnSpc>
                <a:spcPct val="100000"/>
              </a:lnSpc>
              <a:spcBef>
                <a:spcPts val="0"/>
              </a:spcBef>
              <a:spcAft>
                <a:spcPts val="0"/>
              </a:spcAft>
              <a:buClr>
                <a:srgbClr val="000000"/>
              </a:buClr>
              <a:buSzPts val="1200"/>
              <a:buFont typeface="Noto Sans Symbols"/>
              <a:buNone/>
            </a:pPr>
            <a:fld id="{00000000-1234-1234-1234-123412341234}" type="slidenum">
              <a:rPr lang="en-US" sz="1200" b="0">
                <a:solidFill>
                  <a:srgbClr val="000000"/>
                </a:solidFill>
                <a:latin typeface="Times"/>
                <a:ea typeface="Times"/>
                <a:cs typeface="Times"/>
                <a:sym typeface="Times"/>
              </a:rPr>
              <a:t>5</a:t>
            </a:fld>
            <a:endParaRPr sz="1200" b="0">
              <a:solidFill>
                <a:srgbClr val="000000"/>
              </a:solidFill>
              <a:latin typeface="Times"/>
              <a:ea typeface="Times"/>
              <a:cs typeface="Times"/>
              <a:sym typeface="Time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4"/>
        <p:cNvGrpSpPr/>
        <p:nvPr/>
      </p:nvGrpSpPr>
      <p:grpSpPr>
        <a:xfrm>
          <a:off x="0" y="0"/>
          <a:ext cx="0" cy="0"/>
          <a:chOff x="0" y="0"/>
          <a:chExt cx="0" cy="0"/>
        </a:xfrm>
      </p:grpSpPr>
      <p:sp>
        <p:nvSpPr>
          <p:cNvPr id="345" name="Google Shape;345;p6: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346" name="Google Shape;346;p6:notes"/>
          <p:cNvSpPr txBox="1">
            <a:spLocks noGrp="1"/>
          </p:cNvSpPr>
          <p:nvPr>
            <p:ph type="body" idx="1"/>
          </p:nvPr>
        </p:nvSpPr>
        <p:spPr>
          <a:xfrm>
            <a:off x="700088" y="4416425"/>
            <a:ext cx="5610225" cy="4183063"/>
          </a:xfrm>
          <a:prstGeom prst="rect">
            <a:avLst/>
          </a:prstGeom>
          <a:noFill/>
          <a:ln>
            <a:noFill/>
          </a:ln>
        </p:spPr>
        <p:txBody>
          <a:bodyPr spcFirstLastPara="1" wrap="square" lIns="92825" tIns="46400" rIns="92825" bIns="46400" anchor="t" anchorCtr="0">
            <a:noAutofit/>
          </a:bodyPr>
          <a:lstStyle/>
          <a:p>
            <a:pPr marL="0" lvl="0" indent="0" algn="l" rtl="0">
              <a:lnSpc>
                <a:spcPct val="100000"/>
              </a:lnSpc>
              <a:spcBef>
                <a:spcPts val="0"/>
              </a:spcBef>
              <a:spcAft>
                <a:spcPts val="0"/>
              </a:spcAft>
              <a:buSzPts val="1400"/>
              <a:buNone/>
            </a:pPr>
            <a:r>
              <a:rPr lang="en-US"/>
              <a:t>There is a very important difference between our two polar regions: the Arctic is an ocean surrounded by land; the Antarctic is land surrounded by ocean. The meteorological and climatological differences and reactions to global climate change are significant.</a:t>
            </a:r>
            <a:endParaRPr/>
          </a:p>
          <a:p>
            <a:pPr marL="0" lvl="0" indent="0" algn="l" rtl="0">
              <a:lnSpc>
                <a:spcPct val="100000"/>
              </a:lnSpc>
              <a:spcBef>
                <a:spcPts val="360"/>
              </a:spcBef>
              <a:spcAft>
                <a:spcPts val="0"/>
              </a:spcAft>
              <a:buSzPts val="1400"/>
              <a:buNone/>
            </a:pPr>
            <a:endParaRPr/>
          </a:p>
          <a:p>
            <a:pPr marL="0" lvl="0" indent="0" algn="l" rtl="0">
              <a:lnSpc>
                <a:spcPct val="100000"/>
              </a:lnSpc>
              <a:spcBef>
                <a:spcPts val="360"/>
              </a:spcBef>
              <a:spcAft>
                <a:spcPts val="0"/>
              </a:spcAft>
              <a:buSzPts val="1400"/>
              <a:buNone/>
            </a:pPr>
            <a:r>
              <a:rPr lang="en-US"/>
              <a:t>The Arctic, with the March 2009 sea extent. Image by Matt Savoie, National Snow and Ice Data Center, University of Colorado, Boulder, using SSM/I data overlaid onto the NASA </a:t>
            </a:r>
            <a:r>
              <a:rPr lang="en-US" u="sng">
                <a:solidFill>
                  <a:schemeClr val="hlink"/>
                </a:solidFill>
                <a:hlinkClick r:id="rId3"/>
              </a:rPr>
              <a:t>Blue Marble</a:t>
            </a:r>
            <a:r>
              <a:rPr lang="en-US"/>
              <a:t>. The 60</a:t>
            </a:r>
            <a:r>
              <a:rPr lang="en-US" baseline="30000"/>
              <a:t>o</a:t>
            </a:r>
            <a:r>
              <a:rPr lang="en-US"/>
              <a:t> N latitude circle is shown. </a:t>
            </a:r>
            <a:endParaRPr/>
          </a:p>
        </p:txBody>
      </p:sp>
      <p:sp>
        <p:nvSpPr>
          <p:cNvPr id="347" name="Google Shape;347;p6:notes"/>
          <p:cNvSpPr txBox="1">
            <a:spLocks noGrp="1"/>
          </p:cNvSpPr>
          <p:nvPr>
            <p:ph type="hdr" idx="3"/>
          </p:nvPr>
        </p:nvSpPr>
        <p:spPr>
          <a:xfrm>
            <a:off x="0" y="0"/>
            <a:ext cx="3038475" cy="465138"/>
          </a:xfrm>
          <a:prstGeom prst="rect">
            <a:avLst/>
          </a:prstGeom>
          <a:noFill/>
          <a:ln>
            <a:noFill/>
          </a:ln>
        </p:spPr>
        <p:txBody>
          <a:bodyPr spcFirstLastPara="1" wrap="square" lIns="92825" tIns="46400" rIns="92825" bIns="46400" anchor="t" anchorCtr="0">
            <a:noAutofit/>
          </a:bodyPr>
          <a:lstStyle/>
          <a:p>
            <a:pPr marL="0" lvl="0" indent="0" algn="l" rtl="0">
              <a:lnSpc>
                <a:spcPct val="100000"/>
              </a:lnSpc>
              <a:spcBef>
                <a:spcPts val="0"/>
              </a:spcBef>
              <a:spcAft>
                <a:spcPts val="0"/>
              </a:spcAft>
              <a:buSzPts val="1200"/>
              <a:buNone/>
            </a:pPr>
            <a:r>
              <a:rPr lang="en-US"/>
              <a:t>Recent Arctic Climate Trends</a:t>
            </a:r>
            <a:endParaRPr/>
          </a:p>
        </p:txBody>
      </p:sp>
      <p:sp>
        <p:nvSpPr>
          <p:cNvPr id="348" name="Google Shape;348;p6:notes"/>
          <p:cNvSpPr txBox="1">
            <a:spLocks noGrp="1"/>
          </p:cNvSpPr>
          <p:nvPr>
            <p:ph type="sldNum" idx="12"/>
          </p:nvPr>
        </p:nvSpPr>
        <p:spPr>
          <a:xfrm>
            <a:off x="3970338" y="8829675"/>
            <a:ext cx="3038475" cy="465138"/>
          </a:xfrm>
          <a:prstGeom prst="rect">
            <a:avLst/>
          </a:prstGeom>
          <a:noFill/>
          <a:ln>
            <a:noFill/>
          </a:ln>
        </p:spPr>
        <p:txBody>
          <a:bodyPr spcFirstLastPara="1" wrap="square" lIns="92825" tIns="46400" rIns="92825" bIns="46400" anchor="b" anchorCtr="0">
            <a:noAutofit/>
          </a:bodyPr>
          <a:lstStyle/>
          <a:p>
            <a:pPr marL="0" lvl="0" indent="0" algn="r" rtl="0">
              <a:lnSpc>
                <a:spcPct val="100000"/>
              </a:lnSpc>
              <a:spcBef>
                <a:spcPts val="0"/>
              </a:spcBef>
              <a:spcAft>
                <a:spcPts val="0"/>
              </a:spcAft>
              <a:buSzPts val="1200"/>
              <a:buNone/>
            </a:pPr>
            <a:fld id="{00000000-1234-1234-1234-123412341234}" type="slidenum">
              <a:rPr lang="en-US"/>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4"/>
        <p:cNvGrpSpPr/>
        <p:nvPr/>
      </p:nvGrpSpPr>
      <p:grpSpPr>
        <a:xfrm>
          <a:off x="0" y="0"/>
          <a:ext cx="0" cy="0"/>
          <a:chOff x="0" y="0"/>
          <a:chExt cx="0" cy="0"/>
        </a:xfrm>
      </p:grpSpPr>
      <p:sp>
        <p:nvSpPr>
          <p:cNvPr id="355" name="Google Shape;355;p7: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356" name="Google Shape;356;p7:notes"/>
          <p:cNvSpPr txBox="1">
            <a:spLocks noGrp="1"/>
          </p:cNvSpPr>
          <p:nvPr>
            <p:ph type="body" idx="1"/>
          </p:nvPr>
        </p:nvSpPr>
        <p:spPr>
          <a:xfrm>
            <a:off x="700088" y="4416425"/>
            <a:ext cx="5610225" cy="4183063"/>
          </a:xfrm>
          <a:prstGeom prst="rect">
            <a:avLst/>
          </a:prstGeom>
          <a:noFill/>
          <a:ln>
            <a:noFill/>
          </a:ln>
        </p:spPr>
        <p:txBody>
          <a:bodyPr spcFirstLastPara="1" wrap="square" lIns="92825" tIns="46400" rIns="92825" bIns="46400" anchor="t" anchorCtr="0">
            <a:noAutofit/>
          </a:bodyPr>
          <a:lstStyle/>
          <a:p>
            <a:pPr marL="0" marR="0" lvl="0" indent="0" algn="l" rtl="0">
              <a:lnSpc>
                <a:spcPct val="100000"/>
              </a:lnSpc>
              <a:spcBef>
                <a:spcPts val="0"/>
              </a:spcBef>
              <a:spcAft>
                <a:spcPts val="0"/>
              </a:spcAft>
              <a:buClr>
                <a:schemeClr val="dk1"/>
              </a:buClr>
              <a:buSzPts val="1200"/>
              <a:buFont typeface="Arial"/>
              <a:buNone/>
            </a:pPr>
            <a:r>
              <a:rPr lang="en-US" b="0">
                <a:latin typeface="Arial"/>
                <a:ea typeface="Arial"/>
                <a:cs typeface="Arial"/>
                <a:sym typeface="Arial"/>
              </a:rPr>
              <a:t>Another important point is that the Arctic is a complex physical system, with </a:t>
            </a:r>
            <a:r>
              <a:rPr lang="en-US" sz="1200">
                <a:solidFill>
                  <a:schemeClr val="dk1"/>
                </a:solidFill>
                <a:latin typeface="Times New Roman"/>
                <a:ea typeface="Times New Roman"/>
                <a:cs typeface="Times New Roman"/>
                <a:sym typeface="Times New Roman"/>
              </a:rPr>
              <a:t>sea ice, unfrozen ocean, ice sheets and glaciers, snow-free and snow-covered land, permafrost, and a unique atmosphere.</a:t>
            </a:r>
            <a:endParaRPr b="0">
              <a:latin typeface="Arial"/>
              <a:ea typeface="Arial"/>
              <a:cs typeface="Arial"/>
              <a:sym typeface="Arial"/>
            </a:endParaRPr>
          </a:p>
          <a:p>
            <a:pPr marL="0" marR="0" lvl="0" indent="0" algn="l" rtl="0">
              <a:lnSpc>
                <a:spcPct val="100000"/>
              </a:lnSpc>
              <a:spcBef>
                <a:spcPts val="360"/>
              </a:spcBef>
              <a:spcAft>
                <a:spcPts val="0"/>
              </a:spcAft>
              <a:buClr>
                <a:schemeClr val="dk1"/>
              </a:buClr>
              <a:buSzPts val="1200"/>
              <a:buFont typeface="Times New Roman"/>
              <a:buNone/>
            </a:pPr>
            <a:endParaRPr b="0">
              <a:latin typeface="Arial"/>
              <a:ea typeface="Arial"/>
              <a:cs typeface="Arial"/>
              <a:sym typeface="Arial"/>
            </a:endParaRPr>
          </a:p>
          <a:p>
            <a:pPr marL="0" marR="0" lvl="0" indent="0" algn="l" rtl="0">
              <a:lnSpc>
                <a:spcPct val="100000"/>
              </a:lnSpc>
              <a:spcBef>
                <a:spcPts val="360"/>
              </a:spcBef>
              <a:spcAft>
                <a:spcPts val="0"/>
              </a:spcAft>
              <a:buClr>
                <a:schemeClr val="dk1"/>
              </a:buClr>
              <a:buSzPts val="1200"/>
              <a:buFont typeface="Arial"/>
              <a:buNone/>
            </a:pPr>
            <a:r>
              <a:rPr lang="en-US" b="0">
                <a:latin typeface="Arial"/>
                <a:ea typeface="Arial"/>
                <a:cs typeface="Arial"/>
                <a:sym typeface="Arial"/>
              </a:rPr>
              <a:t>MODIS</a:t>
            </a:r>
            <a:endParaRPr/>
          </a:p>
        </p:txBody>
      </p:sp>
      <p:sp>
        <p:nvSpPr>
          <p:cNvPr id="357" name="Google Shape;357;p7:notes"/>
          <p:cNvSpPr txBox="1">
            <a:spLocks noGrp="1"/>
          </p:cNvSpPr>
          <p:nvPr>
            <p:ph type="hdr" idx="3"/>
          </p:nvPr>
        </p:nvSpPr>
        <p:spPr>
          <a:xfrm>
            <a:off x="0" y="0"/>
            <a:ext cx="3038475" cy="465138"/>
          </a:xfrm>
          <a:prstGeom prst="rect">
            <a:avLst/>
          </a:prstGeom>
          <a:noFill/>
          <a:ln>
            <a:noFill/>
          </a:ln>
        </p:spPr>
        <p:txBody>
          <a:bodyPr spcFirstLastPara="1" wrap="square" lIns="92825" tIns="46400" rIns="92825" bIns="46400" anchor="t" anchorCtr="0">
            <a:noAutofit/>
          </a:bodyPr>
          <a:lstStyle/>
          <a:p>
            <a:pPr marL="0" lvl="0" indent="0" algn="l" rtl="0">
              <a:lnSpc>
                <a:spcPct val="100000"/>
              </a:lnSpc>
              <a:spcBef>
                <a:spcPts val="0"/>
              </a:spcBef>
              <a:spcAft>
                <a:spcPts val="0"/>
              </a:spcAft>
              <a:buSzPts val="1200"/>
              <a:buNone/>
            </a:pPr>
            <a:r>
              <a:rPr lang="en-US"/>
              <a:t>Recent Arctic Climate Trends</a:t>
            </a:r>
            <a:endParaRPr/>
          </a:p>
        </p:txBody>
      </p:sp>
      <p:sp>
        <p:nvSpPr>
          <p:cNvPr id="358" name="Google Shape;358;p7:notes"/>
          <p:cNvSpPr txBox="1">
            <a:spLocks noGrp="1"/>
          </p:cNvSpPr>
          <p:nvPr>
            <p:ph type="sldNum" idx="12"/>
          </p:nvPr>
        </p:nvSpPr>
        <p:spPr>
          <a:xfrm>
            <a:off x="3970338" y="8829675"/>
            <a:ext cx="3038475" cy="465138"/>
          </a:xfrm>
          <a:prstGeom prst="rect">
            <a:avLst/>
          </a:prstGeom>
          <a:noFill/>
          <a:ln>
            <a:noFill/>
          </a:ln>
        </p:spPr>
        <p:txBody>
          <a:bodyPr spcFirstLastPara="1" wrap="square" lIns="92825" tIns="46400" rIns="92825" bIns="46400" anchor="b" anchorCtr="0">
            <a:noAutofit/>
          </a:bodyPr>
          <a:lstStyle/>
          <a:p>
            <a:pPr marL="0" lvl="0" indent="0" algn="r" rtl="0">
              <a:lnSpc>
                <a:spcPct val="100000"/>
              </a:lnSpc>
              <a:spcBef>
                <a:spcPts val="0"/>
              </a:spcBef>
              <a:spcAft>
                <a:spcPts val="0"/>
              </a:spcAft>
              <a:buSzPts val="1200"/>
              <a:buNone/>
            </a:pPr>
            <a:fld id="{00000000-1234-1234-1234-123412341234}" type="slidenum">
              <a:rPr lang="en-US"/>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3"/>
        <p:cNvGrpSpPr/>
        <p:nvPr/>
      </p:nvGrpSpPr>
      <p:grpSpPr>
        <a:xfrm>
          <a:off x="0" y="0"/>
          <a:ext cx="0" cy="0"/>
          <a:chOff x="0" y="0"/>
          <a:chExt cx="0" cy="0"/>
        </a:xfrm>
      </p:grpSpPr>
      <p:sp>
        <p:nvSpPr>
          <p:cNvPr id="364" name="Google Shape;364;p8: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365" name="Google Shape;365;p8:notes"/>
          <p:cNvSpPr txBox="1">
            <a:spLocks noGrp="1"/>
          </p:cNvSpPr>
          <p:nvPr>
            <p:ph type="body" idx="1"/>
          </p:nvPr>
        </p:nvSpPr>
        <p:spPr>
          <a:xfrm>
            <a:off x="700088" y="4416425"/>
            <a:ext cx="5610225" cy="4183063"/>
          </a:xfrm>
          <a:prstGeom prst="rect">
            <a:avLst/>
          </a:prstGeom>
          <a:noFill/>
          <a:ln>
            <a:noFill/>
          </a:ln>
        </p:spPr>
        <p:txBody>
          <a:bodyPr spcFirstLastPara="1" wrap="square" lIns="92825" tIns="46400" rIns="92825" bIns="46400" anchor="t" anchorCtr="0">
            <a:noAutofit/>
          </a:bodyPr>
          <a:lstStyle/>
          <a:p>
            <a:pPr marL="0" lvl="0" indent="0" algn="l" rtl="0">
              <a:lnSpc>
                <a:spcPct val="100000"/>
              </a:lnSpc>
              <a:spcBef>
                <a:spcPts val="0"/>
              </a:spcBef>
              <a:spcAft>
                <a:spcPts val="0"/>
              </a:spcAft>
              <a:buSzPts val="1400"/>
              <a:buNone/>
            </a:pPr>
            <a:r>
              <a:rPr lang="en-US"/>
              <a:t>MODIS</a:t>
            </a:r>
            <a:endParaRPr/>
          </a:p>
        </p:txBody>
      </p:sp>
      <p:sp>
        <p:nvSpPr>
          <p:cNvPr id="366" name="Google Shape;366;p8:notes"/>
          <p:cNvSpPr txBox="1">
            <a:spLocks noGrp="1"/>
          </p:cNvSpPr>
          <p:nvPr>
            <p:ph type="hdr" idx="3"/>
          </p:nvPr>
        </p:nvSpPr>
        <p:spPr>
          <a:xfrm>
            <a:off x="0" y="0"/>
            <a:ext cx="3038475" cy="465138"/>
          </a:xfrm>
          <a:prstGeom prst="rect">
            <a:avLst/>
          </a:prstGeom>
          <a:noFill/>
          <a:ln>
            <a:noFill/>
          </a:ln>
        </p:spPr>
        <p:txBody>
          <a:bodyPr spcFirstLastPara="1" wrap="square" lIns="92825" tIns="46400" rIns="92825" bIns="46400" anchor="t" anchorCtr="0">
            <a:noAutofit/>
          </a:bodyPr>
          <a:lstStyle/>
          <a:p>
            <a:pPr marL="0" lvl="0" indent="0" algn="l" rtl="0">
              <a:lnSpc>
                <a:spcPct val="100000"/>
              </a:lnSpc>
              <a:spcBef>
                <a:spcPts val="0"/>
              </a:spcBef>
              <a:spcAft>
                <a:spcPts val="0"/>
              </a:spcAft>
              <a:buSzPts val="1200"/>
              <a:buNone/>
            </a:pPr>
            <a:r>
              <a:rPr lang="en-US"/>
              <a:t>Recent Arctic Climate Trends</a:t>
            </a:r>
            <a:endParaRPr/>
          </a:p>
        </p:txBody>
      </p:sp>
      <p:sp>
        <p:nvSpPr>
          <p:cNvPr id="367" name="Google Shape;367;p8:notes"/>
          <p:cNvSpPr txBox="1">
            <a:spLocks noGrp="1"/>
          </p:cNvSpPr>
          <p:nvPr>
            <p:ph type="sldNum" idx="12"/>
          </p:nvPr>
        </p:nvSpPr>
        <p:spPr>
          <a:xfrm>
            <a:off x="3970338" y="8829675"/>
            <a:ext cx="3038475" cy="465138"/>
          </a:xfrm>
          <a:prstGeom prst="rect">
            <a:avLst/>
          </a:prstGeom>
          <a:noFill/>
          <a:ln>
            <a:noFill/>
          </a:ln>
        </p:spPr>
        <p:txBody>
          <a:bodyPr spcFirstLastPara="1" wrap="square" lIns="92825" tIns="46400" rIns="92825" bIns="46400" anchor="b" anchorCtr="0">
            <a:noAutofit/>
          </a:bodyPr>
          <a:lstStyle/>
          <a:p>
            <a:pPr marL="0" lvl="0" indent="0" algn="r" rtl="0">
              <a:lnSpc>
                <a:spcPct val="100000"/>
              </a:lnSpc>
              <a:spcBef>
                <a:spcPts val="0"/>
              </a:spcBef>
              <a:spcAft>
                <a:spcPts val="0"/>
              </a:spcAft>
              <a:buSzPts val="1200"/>
              <a:buNone/>
            </a:pPr>
            <a:fld id="{00000000-1234-1234-1234-123412341234}" type="slidenum">
              <a:rPr lang="en-US"/>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4"/>
        <p:cNvGrpSpPr/>
        <p:nvPr/>
      </p:nvGrpSpPr>
      <p:grpSpPr>
        <a:xfrm>
          <a:off x="0" y="0"/>
          <a:ext cx="0" cy="0"/>
          <a:chOff x="0" y="0"/>
          <a:chExt cx="0" cy="0"/>
        </a:xfrm>
      </p:grpSpPr>
      <p:sp>
        <p:nvSpPr>
          <p:cNvPr id="375" name="Google Shape;375;p9:notes"/>
          <p:cNvSpPr txBox="1">
            <a:spLocks noGrp="1"/>
          </p:cNvSpPr>
          <p:nvPr>
            <p:ph type="body" idx="1"/>
          </p:nvPr>
        </p:nvSpPr>
        <p:spPr>
          <a:xfrm>
            <a:off x="700088" y="4416425"/>
            <a:ext cx="5610225" cy="4183063"/>
          </a:xfrm>
          <a:prstGeom prst="rect">
            <a:avLst/>
          </a:prstGeom>
          <a:noFill/>
          <a:ln>
            <a:noFill/>
          </a:ln>
        </p:spPr>
        <p:txBody>
          <a:bodyPr spcFirstLastPara="1" wrap="square" lIns="92825" tIns="46400" rIns="92825" bIns="46400" anchor="t" anchorCtr="0">
            <a:noAutofit/>
          </a:bodyPr>
          <a:lstStyle/>
          <a:p>
            <a:pPr marL="0" lvl="0" indent="0" algn="l" rtl="0">
              <a:lnSpc>
                <a:spcPct val="100000"/>
              </a:lnSpc>
              <a:spcBef>
                <a:spcPts val="360"/>
              </a:spcBef>
              <a:spcAft>
                <a:spcPts val="0"/>
              </a:spcAft>
              <a:buSzPts val="1400"/>
              <a:buNone/>
            </a:pPr>
            <a:endParaRPr/>
          </a:p>
        </p:txBody>
      </p:sp>
      <p:sp>
        <p:nvSpPr>
          <p:cNvPr id="376" name="Google Shape;376;p9: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5"/>
        <p:cNvGrpSpPr/>
        <p:nvPr/>
      </p:nvGrpSpPr>
      <p:grpSpPr>
        <a:xfrm>
          <a:off x="0" y="0"/>
          <a:ext cx="0" cy="0"/>
          <a:chOff x="0" y="0"/>
          <a:chExt cx="0" cy="0"/>
        </a:xfrm>
      </p:grpSpPr>
      <p:sp>
        <p:nvSpPr>
          <p:cNvPr id="16" name="Google Shape;16;p37"/>
          <p:cNvSpPr txBox="1">
            <a:spLocks noGrp="1"/>
          </p:cNvSpPr>
          <p:nvPr>
            <p:ph type="dt" idx="10"/>
          </p:nvPr>
        </p:nvSpPr>
        <p:spPr>
          <a:xfrm>
            <a:off x="609600" y="6356351"/>
            <a:ext cx="2844800" cy="365125"/>
          </a:xfrm>
          <a:prstGeom prst="rect">
            <a:avLst/>
          </a:prstGeom>
          <a:noFill/>
          <a:ln>
            <a:noFill/>
          </a:ln>
        </p:spPr>
        <p:txBody>
          <a:bodyPr spcFirstLastPara="1" wrap="square" lIns="91375" tIns="45675" rIns="91375" bIns="45675" anchor="ctr" anchorCtr="0">
            <a:noAutofit/>
          </a:bodyPr>
          <a:lstStyle>
            <a:lvl1pPr lvl="0" algn="l">
              <a:lnSpc>
                <a:spcPct val="120000"/>
              </a:lnSpc>
              <a:spcBef>
                <a:spcPts val="600"/>
              </a:spcBef>
              <a:spcAft>
                <a:spcPts val="0"/>
              </a:spcAft>
              <a:buClr>
                <a:srgbClr val="6600CC"/>
              </a:buClr>
              <a:buSzPts val="1200"/>
              <a:buFont typeface="Noto Sans Symbols"/>
              <a:buNone/>
              <a:defRPr b="1"/>
            </a:lvl1pPr>
            <a:lvl2pPr lvl="1" algn="l">
              <a:lnSpc>
                <a:spcPct val="120000"/>
              </a:lnSpc>
              <a:spcBef>
                <a:spcPts val="900"/>
              </a:spcBef>
              <a:spcAft>
                <a:spcPts val="0"/>
              </a:spcAft>
              <a:buSzPts val="1400"/>
              <a:buNone/>
              <a:defRPr/>
            </a:lvl2pPr>
            <a:lvl3pPr lvl="2" algn="l">
              <a:lnSpc>
                <a:spcPct val="120000"/>
              </a:lnSpc>
              <a:spcBef>
                <a:spcPts val="900"/>
              </a:spcBef>
              <a:spcAft>
                <a:spcPts val="0"/>
              </a:spcAft>
              <a:buSzPts val="1400"/>
              <a:buNone/>
              <a:defRPr/>
            </a:lvl3pPr>
            <a:lvl4pPr lvl="3" algn="l">
              <a:lnSpc>
                <a:spcPct val="120000"/>
              </a:lnSpc>
              <a:spcBef>
                <a:spcPts val="900"/>
              </a:spcBef>
              <a:spcAft>
                <a:spcPts val="0"/>
              </a:spcAft>
              <a:buSzPts val="1400"/>
              <a:buNone/>
              <a:defRPr/>
            </a:lvl4pPr>
            <a:lvl5pPr lvl="4" algn="l">
              <a:lnSpc>
                <a:spcPct val="120000"/>
              </a:lnSpc>
              <a:spcBef>
                <a:spcPts val="90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37"/>
          <p:cNvSpPr txBox="1">
            <a:spLocks noGrp="1"/>
          </p:cNvSpPr>
          <p:nvPr>
            <p:ph type="ftr" idx="11"/>
          </p:nvPr>
        </p:nvSpPr>
        <p:spPr>
          <a:xfrm>
            <a:off x="4165600" y="6356351"/>
            <a:ext cx="3860800" cy="365125"/>
          </a:xfrm>
          <a:prstGeom prst="rect">
            <a:avLst/>
          </a:prstGeom>
          <a:noFill/>
          <a:ln>
            <a:noFill/>
          </a:ln>
        </p:spPr>
        <p:txBody>
          <a:bodyPr spcFirstLastPara="1" wrap="square" lIns="91375" tIns="45675" rIns="91375" bIns="45675" anchor="ctr" anchorCtr="0">
            <a:noAutofit/>
          </a:bodyPr>
          <a:lstStyle>
            <a:lvl1pPr lvl="0" algn="ctr">
              <a:lnSpc>
                <a:spcPct val="120000"/>
              </a:lnSpc>
              <a:spcBef>
                <a:spcPts val="600"/>
              </a:spcBef>
              <a:spcAft>
                <a:spcPts val="0"/>
              </a:spcAft>
              <a:buClr>
                <a:srgbClr val="6600CC"/>
              </a:buClr>
              <a:buSzPts val="1200"/>
              <a:buFont typeface="Noto Sans Symbols"/>
              <a:buNone/>
              <a:defRPr b="1"/>
            </a:lvl1pPr>
            <a:lvl2pPr lvl="1" algn="l">
              <a:lnSpc>
                <a:spcPct val="120000"/>
              </a:lnSpc>
              <a:spcBef>
                <a:spcPts val="900"/>
              </a:spcBef>
              <a:spcAft>
                <a:spcPts val="0"/>
              </a:spcAft>
              <a:buSzPts val="1400"/>
              <a:buNone/>
              <a:defRPr/>
            </a:lvl2pPr>
            <a:lvl3pPr lvl="2" algn="l">
              <a:lnSpc>
                <a:spcPct val="120000"/>
              </a:lnSpc>
              <a:spcBef>
                <a:spcPts val="900"/>
              </a:spcBef>
              <a:spcAft>
                <a:spcPts val="0"/>
              </a:spcAft>
              <a:buSzPts val="1400"/>
              <a:buNone/>
              <a:defRPr/>
            </a:lvl3pPr>
            <a:lvl4pPr lvl="3" algn="l">
              <a:lnSpc>
                <a:spcPct val="120000"/>
              </a:lnSpc>
              <a:spcBef>
                <a:spcPts val="900"/>
              </a:spcBef>
              <a:spcAft>
                <a:spcPts val="0"/>
              </a:spcAft>
              <a:buSzPts val="1400"/>
              <a:buNone/>
              <a:defRPr/>
            </a:lvl4pPr>
            <a:lvl5pPr lvl="4" algn="l">
              <a:lnSpc>
                <a:spcPct val="120000"/>
              </a:lnSpc>
              <a:spcBef>
                <a:spcPts val="90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 name="Google Shape;18;p37"/>
          <p:cNvSpPr txBox="1">
            <a:spLocks noGrp="1"/>
          </p:cNvSpPr>
          <p:nvPr>
            <p:ph type="sldNum" idx="12"/>
          </p:nvPr>
        </p:nvSpPr>
        <p:spPr>
          <a:xfrm>
            <a:off x="8737600" y="6356351"/>
            <a:ext cx="2844800" cy="365125"/>
          </a:xfrm>
          <a:prstGeom prst="rect">
            <a:avLst/>
          </a:prstGeom>
          <a:noFill/>
          <a:ln>
            <a:noFill/>
          </a:ln>
        </p:spPr>
        <p:txBody>
          <a:bodyPr spcFirstLastPara="1" wrap="square" lIns="91375" tIns="45675" rIns="91375" bIns="45675" anchor="ctr" anchorCtr="0">
            <a:noAutofit/>
          </a:bodyPr>
          <a:lstStyle>
            <a:lvl1pPr marL="0" marR="0" lvl="0" indent="0" algn="r">
              <a:lnSpc>
                <a:spcPct val="120000"/>
              </a:lnSpc>
              <a:spcBef>
                <a:spcPts val="0"/>
              </a:spcBef>
              <a:spcAft>
                <a:spcPts val="0"/>
              </a:spcAft>
              <a:buClr>
                <a:srgbClr val="898989"/>
              </a:buClr>
              <a:buSzPts val="1200"/>
              <a:buFont typeface="Noto Sans Symbols"/>
              <a:buNone/>
              <a:defRPr sz="1200" b="1" i="0" u="none" strike="noStrike" cap="none">
                <a:solidFill>
                  <a:srgbClr val="898989"/>
                </a:solidFill>
                <a:latin typeface="Calibri"/>
                <a:ea typeface="Calibri"/>
                <a:cs typeface="Calibri"/>
                <a:sym typeface="Calibri"/>
              </a:defRPr>
            </a:lvl1pPr>
            <a:lvl2pPr marL="0" marR="0" lvl="1" indent="0" algn="r">
              <a:lnSpc>
                <a:spcPct val="120000"/>
              </a:lnSpc>
              <a:spcBef>
                <a:spcPts val="0"/>
              </a:spcBef>
              <a:spcAft>
                <a:spcPts val="0"/>
              </a:spcAft>
              <a:buClr>
                <a:srgbClr val="898989"/>
              </a:buClr>
              <a:buSzPts val="1200"/>
              <a:buFont typeface="Noto Sans Symbols"/>
              <a:buNone/>
              <a:defRPr sz="1200" b="1" i="0" u="none" strike="noStrike" cap="none">
                <a:solidFill>
                  <a:srgbClr val="898989"/>
                </a:solidFill>
                <a:latin typeface="Calibri"/>
                <a:ea typeface="Calibri"/>
                <a:cs typeface="Calibri"/>
                <a:sym typeface="Calibri"/>
              </a:defRPr>
            </a:lvl2pPr>
            <a:lvl3pPr marL="0" marR="0" lvl="2" indent="0" algn="r">
              <a:lnSpc>
                <a:spcPct val="120000"/>
              </a:lnSpc>
              <a:spcBef>
                <a:spcPts val="0"/>
              </a:spcBef>
              <a:spcAft>
                <a:spcPts val="0"/>
              </a:spcAft>
              <a:buClr>
                <a:srgbClr val="898989"/>
              </a:buClr>
              <a:buSzPts val="1200"/>
              <a:buFont typeface="Noto Sans Symbols"/>
              <a:buNone/>
              <a:defRPr sz="1200" b="1" i="0" u="none" strike="noStrike" cap="none">
                <a:solidFill>
                  <a:srgbClr val="898989"/>
                </a:solidFill>
                <a:latin typeface="Calibri"/>
                <a:ea typeface="Calibri"/>
                <a:cs typeface="Calibri"/>
                <a:sym typeface="Calibri"/>
              </a:defRPr>
            </a:lvl3pPr>
            <a:lvl4pPr marL="0" marR="0" lvl="3" indent="0" algn="r">
              <a:lnSpc>
                <a:spcPct val="120000"/>
              </a:lnSpc>
              <a:spcBef>
                <a:spcPts val="0"/>
              </a:spcBef>
              <a:spcAft>
                <a:spcPts val="0"/>
              </a:spcAft>
              <a:buClr>
                <a:srgbClr val="898989"/>
              </a:buClr>
              <a:buSzPts val="1200"/>
              <a:buFont typeface="Noto Sans Symbols"/>
              <a:buNone/>
              <a:defRPr sz="1200" b="1" i="0" u="none" strike="noStrike" cap="none">
                <a:solidFill>
                  <a:srgbClr val="898989"/>
                </a:solidFill>
                <a:latin typeface="Calibri"/>
                <a:ea typeface="Calibri"/>
                <a:cs typeface="Calibri"/>
                <a:sym typeface="Calibri"/>
              </a:defRPr>
            </a:lvl4pPr>
            <a:lvl5pPr marL="0" marR="0" lvl="4" indent="0" algn="r">
              <a:lnSpc>
                <a:spcPct val="120000"/>
              </a:lnSpc>
              <a:spcBef>
                <a:spcPts val="0"/>
              </a:spcBef>
              <a:spcAft>
                <a:spcPts val="0"/>
              </a:spcAft>
              <a:buClr>
                <a:srgbClr val="898989"/>
              </a:buClr>
              <a:buSzPts val="1200"/>
              <a:buFont typeface="Noto Sans Symbols"/>
              <a:buNone/>
              <a:defRPr sz="1200" b="1" i="0" u="none" strike="noStrike" cap="none">
                <a:solidFill>
                  <a:srgbClr val="898989"/>
                </a:solidFill>
                <a:latin typeface="Calibri"/>
                <a:ea typeface="Calibri"/>
                <a:cs typeface="Calibri"/>
                <a:sym typeface="Calibri"/>
              </a:defRPr>
            </a:lvl5pPr>
            <a:lvl6pPr marL="0" marR="0" lvl="5" indent="0" algn="r">
              <a:lnSpc>
                <a:spcPct val="120000"/>
              </a:lnSpc>
              <a:spcBef>
                <a:spcPts val="0"/>
              </a:spcBef>
              <a:spcAft>
                <a:spcPts val="0"/>
              </a:spcAft>
              <a:buClr>
                <a:srgbClr val="898989"/>
              </a:buClr>
              <a:buSzPts val="1200"/>
              <a:buFont typeface="Noto Sans Symbols"/>
              <a:buNone/>
              <a:defRPr sz="1200" b="1" i="0" u="none" strike="noStrike" cap="none">
                <a:solidFill>
                  <a:srgbClr val="898989"/>
                </a:solidFill>
                <a:latin typeface="Calibri"/>
                <a:ea typeface="Calibri"/>
                <a:cs typeface="Calibri"/>
                <a:sym typeface="Calibri"/>
              </a:defRPr>
            </a:lvl6pPr>
            <a:lvl7pPr marL="0" marR="0" lvl="6" indent="0" algn="r">
              <a:lnSpc>
                <a:spcPct val="120000"/>
              </a:lnSpc>
              <a:spcBef>
                <a:spcPts val="0"/>
              </a:spcBef>
              <a:spcAft>
                <a:spcPts val="0"/>
              </a:spcAft>
              <a:buClr>
                <a:srgbClr val="898989"/>
              </a:buClr>
              <a:buSzPts val="1200"/>
              <a:buFont typeface="Noto Sans Symbols"/>
              <a:buNone/>
              <a:defRPr sz="1200" b="1" i="0" u="none" strike="noStrike" cap="none">
                <a:solidFill>
                  <a:srgbClr val="898989"/>
                </a:solidFill>
                <a:latin typeface="Calibri"/>
                <a:ea typeface="Calibri"/>
                <a:cs typeface="Calibri"/>
                <a:sym typeface="Calibri"/>
              </a:defRPr>
            </a:lvl7pPr>
            <a:lvl8pPr marL="0" marR="0" lvl="7" indent="0" algn="r">
              <a:lnSpc>
                <a:spcPct val="120000"/>
              </a:lnSpc>
              <a:spcBef>
                <a:spcPts val="0"/>
              </a:spcBef>
              <a:spcAft>
                <a:spcPts val="0"/>
              </a:spcAft>
              <a:buClr>
                <a:srgbClr val="898989"/>
              </a:buClr>
              <a:buSzPts val="1200"/>
              <a:buFont typeface="Noto Sans Symbols"/>
              <a:buNone/>
              <a:defRPr sz="1200" b="1" i="0" u="none" strike="noStrike" cap="none">
                <a:solidFill>
                  <a:srgbClr val="898989"/>
                </a:solidFill>
                <a:latin typeface="Calibri"/>
                <a:ea typeface="Calibri"/>
                <a:cs typeface="Calibri"/>
                <a:sym typeface="Calibri"/>
              </a:defRPr>
            </a:lvl8pPr>
            <a:lvl9pPr marL="0" marR="0" lvl="8" indent="0" algn="r">
              <a:lnSpc>
                <a:spcPct val="120000"/>
              </a:lnSpc>
              <a:spcBef>
                <a:spcPts val="0"/>
              </a:spcBef>
              <a:spcAft>
                <a:spcPts val="0"/>
              </a:spcAft>
              <a:buClr>
                <a:srgbClr val="898989"/>
              </a:buClr>
              <a:buSzPts val="1200"/>
              <a:buFont typeface="Noto Sans Symbols"/>
              <a:buNone/>
              <a:defRPr sz="1200" b="1" i="0" u="none" strike="noStrike" cap="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7"/>
        <p:cNvGrpSpPr/>
        <p:nvPr/>
      </p:nvGrpSpPr>
      <p:grpSpPr>
        <a:xfrm>
          <a:off x="0" y="0"/>
          <a:ext cx="0" cy="0"/>
          <a:chOff x="0" y="0"/>
          <a:chExt cx="0" cy="0"/>
        </a:xfrm>
      </p:grpSpPr>
      <p:sp>
        <p:nvSpPr>
          <p:cNvPr id="68" name="Google Shape;68;p55"/>
          <p:cNvSpPr txBox="1">
            <a:spLocks noGrp="1"/>
          </p:cNvSpPr>
          <p:nvPr>
            <p:ph type="title"/>
          </p:nvPr>
        </p:nvSpPr>
        <p:spPr>
          <a:xfrm>
            <a:off x="2389717" y="4800600"/>
            <a:ext cx="7315200" cy="566738"/>
          </a:xfrm>
          <a:prstGeom prst="rect">
            <a:avLst/>
          </a:prstGeom>
          <a:noFill/>
          <a:ln>
            <a:noFill/>
          </a:ln>
        </p:spPr>
        <p:txBody>
          <a:bodyPr spcFirstLastPara="1" wrap="square" lIns="91375" tIns="45675" rIns="91375" bIns="45675" anchor="b" anchorCtr="0">
            <a:noAutofit/>
          </a:bodyPr>
          <a:lstStyle>
            <a:lvl1pPr lvl="0" algn="l">
              <a:lnSpc>
                <a:spcPct val="100000"/>
              </a:lnSpc>
              <a:spcBef>
                <a:spcPts val="0"/>
              </a:spcBef>
              <a:spcAft>
                <a:spcPts val="0"/>
              </a:spcAft>
              <a:buSzPts val="1400"/>
              <a:buNone/>
              <a:defRPr sz="2000" b="1"/>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69" name="Google Shape;69;p55"/>
          <p:cNvSpPr>
            <a:spLocks noGrp="1"/>
          </p:cNvSpPr>
          <p:nvPr>
            <p:ph type="pic" idx="2"/>
          </p:nvPr>
        </p:nvSpPr>
        <p:spPr>
          <a:xfrm>
            <a:off x="2389717" y="612775"/>
            <a:ext cx="7315200" cy="4114800"/>
          </a:xfrm>
          <a:prstGeom prst="rect">
            <a:avLst/>
          </a:prstGeom>
          <a:noFill/>
          <a:ln>
            <a:noFill/>
          </a:ln>
        </p:spPr>
      </p:sp>
      <p:sp>
        <p:nvSpPr>
          <p:cNvPr id="70" name="Google Shape;70;p55"/>
          <p:cNvSpPr txBox="1">
            <a:spLocks noGrp="1"/>
          </p:cNvSpPr>
          <p:nvPr>
            <p:ph type="body" idx="1"/>
          </p:nvPr>
        </p:nvSpPr>
        <p:spPr>
          <a:xfrm>
            <a:off x="2389717" y="5367338"/>
            <a:ext cx="7315200" cy="804862"/>
          </a:xfrm>
          <a:prstGeom prst="rect">
            <a:avLst/>
          </a:prstGeom>
          <a:noFill/>
          <a:ln>
            <a:noFill/>
          </a:ln>
        </p:spPr>
        <p:txBody>
          <a:bodyPr spcFirstLastPara="1" wrap="square" lIns="91375" tIns="45675" rIns="91375" bIns="45675" anchor="t" anchorCtr="0">
            <a:noAutofit/>
          </a:bodyPr>
          <a:lstStyle>
            <a:lvl1pPr marL="457200" lvl="0" indent="-228600" algn="l">
              <a:lnSpc>
                <a:spcPct val="100000"/>
              </a:lnSpc>
              <a:spcBef>
                <a:spcPts val="280"/>
              </a:spcBef>
              <a:spcAft>
                <a:spcPts val="0"/>
              </a:spcAft>
              <a:buClr>
                <a:schemeClr val="dk1"/>
              </a:buClr>
              <a:buSzPts val="1400"/>
              <a:buNone/>
              <a:defRPr sz="1400"/>
            </a:lvl1pPr>
            <a:lvl2pPr marL="914400" lvl="1" indent="-228600" algn="l">
              <a:lnSpc>
                <a:spcPct val="100000"/>
              </a:lnSpc>
              <a:spcBef>
                <a:spcPts val="240"/>
              </a:spcBef>
              <a:spcAft>
                <a:spcPts val="0"/>
              </a:spcAft>
              <a:buClr>
                <a:schemeClr val="dk1"/>
              </a:buClr>
              <a:buSzPts val="1200"/>
              <a:buNone/>
              <a:defRPr sz="1200"/>
            </a:lvl2pPr>
            <a:lvl3pPr marL="1371600" lvl="2" indent="-228600" algn="l">
              <a:lnSpc>
                <a:spcPct val="100000"/>
              </a:lnSpc>
              <a:spcBef>
                <a:spcPts val="200"/>
              </a:spcBef>
              <a:spcAft>
                <a:spcPts val="0"/>
              </a:spcAft>
              <a:buClr>
                <a:schemeClr val="dk1"/>
              </a:buClr>
              <a:buSzPts val="1000"/>
              <a:buNone/>
              <a:defRPr sz="1000"/>
            </a:lvl3pPr>
            <a:lvl4pPr marL="1828800" lvl="3" indent="-228600" algn="l">
              <a:lnSpc>
                <a:spcPct val="100000"/>
              </a:lnSpc>
              <a:spcBef>
                <a:spcPts val="180"/>
              </a:spcBef>
              <a:spcAft>
                <a:spcPts val="0"/>
              </a:spcAft>
              <a:buClr>
                <a:schemeClr val="dk1"/>
              </a:buClr>
              <a:buSzPts val="900"/>
              <a:buNone/>
              <a:defRPr sz="900"/>
            </a:lvl4pPr>
            <a:lvl5pPr marL="2286000" lvl="4" indent="-228600" algn="l">
              <a:lnSpc>
                <a:spcPct val="100000"/>
              </a:lnSpc>
              <a:spcBef>
                <a:spcPts val="180"/>
              </a:spcBef>
              <a:spcAft>
                <a:spcPts val="0"/>
              </a:spcAft>
              <a:buClr>
                <a:schemeClr val="dk1"/>
              </a:buClr>
              <a:buSzPts val="900"/>
              <a:buNone/>
              <a:defRPr sz="900"/>
            </a:lvl5pPr>
            <a:lvl6pPr marL="2743200" lvl="5" indent="-228600" algn="l">
              <a:lnSpc>
                <a:spcPct val="100000"/>
              </a:lnSpc>
              <a:spcBef>
                <a:spcPts val="180"/>
              </a:spcBef>
              <a:spcAft>
                <a:spcPts val="0"/>
              </a:spcAft>
              <a:buClr>
                <a:schemeClr val="dk1"/>
              </a:buClr>
              <a:buSzPts val="900"/>
              <a:buNone/>
              <a:defRPr sz="900"/>
            </a:lvl6pPr>
            <a:lvl7pPr marL="3200400" lvl="6" indent="-228600" algn="l">
              <a:lnSpc>
                <a:spcPct val="100000"/>
              </a:lnSpc>
              <a:spcBef>
                <a:spcPts val="180"/>
              </a:spcBef>
              <a:spcAft>
                <a:spcPts val="0"/>
              </a:spcAft>
              <a:buClr>
                <a:schemeClr val="dk1"/>
              </a:buClr>
              <a:buSzPts val="900"/>
              <a:buNone/>
              <a:defRPr sz="900"/>
            </a:lvl7pPr>
            <a:lvl8pPr marL="3657600" lvl="7" indent="-228600" algn="l">
              <a:lnSpc>
                <a:spcPct val="100000"/>
              </a:lnSpc>
              <a:spcBef>
                <a:spcPts val="180"/>
              </a:spcBef>
              <a:spcAft>
                <a:spcPts val="0"/>
              </a:spcAft>
              <a:buClr>
                <a:schemeClr val="dk1"/>
              </a:buClr>
              <a:buSzPts val="900"/>
              <a:buNone/>
              <a:defRPr sz="900"/>
            </a:lvl8pPr>
            <a:lvl9pPr marL="4114800" lvl="8" indent="-228600" algn="l">
              <a:lnSpc>
                <a:spcPct val="100000"/>
              </a:lnSpc>
              <a:spcBef>
                <a:spcPts val="180"/>
              </a:spcBef>
              <a:spcAft>
                <a:spcPts val="0"/>
              </a:spcAft>
              <a:buClr>
                <a:schemeClr val="dk1"/>
              </a:buClr>
              <a:buSzPts val="900"/>
              <a:buNone/>
              <a:defRPr sz="900"/>
            </a:lvl9pPr>
          </a:lstStyle>
          <a:p>
            <a:endParaRPr/>
          </a:p>
        </p:txBody>
      </p:sp>
      <p:sp>
        <p:nvSpPr>
          <p:cNvPr id="71" name="Google Shape;71;p55"/>
          <p:cNvSpPr txBox="1">
            <a:spLocks noGrp="1"/>
          </p:cNvSpPr>
          <p:nvPr>
            <p:ph type="dt" idx="10"/>
          </p:nvPr>
        </p:nvSpPr>
        <p:spPr>
          <a:xfrm>
            <a:off x="609600" y="6356351"/>
            <a:ext cx="2844800" cy="365125"/>
          </a:xfrm>
          <a:prstGeom prst="rect">
            <a:avLst/>
          </a:prstGeom>
          <a:noFill/>
          <a:ln>
            <a:noFill/>
          </a:ln>
        </p:spPr>
        <p:txBody>
          <a:bodyPr spcFirstLastPara="1" wrap="square" lIns="91375" tIns="45675" rIns="91375" bIns="45675" anchor="ctr" anchorCtr="0">
            <a:noAutofit/>
          </a:bodyPr>
          <a:lstStyle>
            <a:lvl1pPr lvl="0" algn="l">
              <a:lnSpc>
                <a:spcPct val="120000"/>
              </a:lnSpc>
              <a:spcBef>
                <a:spcPts val="600"/>
              </a:spcBef>
              <a:spcAft>
                <a:spcPts val="0"/>
              </a:spcAft>
              <a:buClr>
                <a:srgbClr val="6600CC"/>
              </a:buClr>
              <a:buSzPts val="1200"/>
              <a:buFont typeface="Noto Sans Symbols"/>
              <a:buNone/>
              <a:defRPr b="1"/>
            </a:lvl1pPr>
            <a:lvl2pPr lvl="1" algn="l">
              <a:lnSpc>
                <a:spcPct val="120000"/>
              </a:lnSpc>
              <a:spcBef>
                <a:spcPts val="900"/>
              </a:spcBef>
              <a:spcAft>
                <a:spcPts val="0"/>
              </a:spcAft>
              <a:buSzPts val="1400"/>
              <a:buNone/>
              <a:defRPr/>
            </a:lvl2pPr>
            <a:lvl3pPr lvl="2" algn="l">
              <a:lnSpc>
                <a:spcPct val="120000"/>
              </a:lnSpc>
              <a:spcBef>
                <a:spcPts val="900"/>
              </a:spcBef>
              <a:spcAft>
                <a:spcPts val="0"/>
              </a:spcAft>
              <a:buSzPts val="1400"/>
              <a:buNone/>
              <a:defRPr/>
            </a:lvl3pPr>
            <a:lvl4pPr lvl="3" algn="l">
              <a:lnSpc>
                <a:spcPct val="120000"/>
              </a:lnSpc>
              <a:spcBef>
                <a:spcPts val="900"/>
              </a:spcBef>
              <a:spcAft>
                <a:spcPts val="0"/>
              </a:spcAft>
              <a:buSzPts val="1400"/>
              <a:buNone/>
              <a:defRPr/>
            </a:lvl4pPr>
            <a:lvl5pPr lvl="4" algn="l">
              <a:lnSpc>
                <a:spcPct val="120000"/>
              </a:lnSpc>
              <a:spcBef>
                <a:spcPts val="90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2" name="Google Shape;72;p55"/>
          <p:cNvSpPr txBox="1">
            <a:spLocks noGrp="1"/>
          </p:cNvSpPr>
          <p:nvPr>
            <p:ph type="ftr" idx="11"/>
          </p:nvPr>
        </p:nvSpPr>
        <p:spPr>
          <a:xfrm>
            <a:off x="4165600" y="6356351"/>
            <a:ext cx="3860800" cy="365125"/>
          </a:xfrm>
          <a:prstGeom prst="rect">
            <a:avLst/>
          </a:prstGeom>
          <a:noFill/>
          <a:ln>
            <a:noFill/>
          </a:ln>
        </p:spPr>
        <p:txBody>
          <a:bodyPr spcFirstLastPara="1" wrap="square" lIns="91375" tIns="45675" rIns="91375" bIns="45675" anchor="ctr" anchorCtr="0">
            <a:noAutofit/>
          </a:bodyPr>
          <a:lstStyle>
            <a:lvl1pPr lvl="0" algn="ctr">
              <a:lnSpc>
                <a:spcPct val="120000"/>
              </a:lnSpc>
              <a:spcBef>
                <a:spcPts val="600"/>
              </a:spcBef>
              <a:spcAft>
                <a:spcPts val="0"/>
              </a:spcAft>
              <a:buClr>
                <a:srgbClr val="6600CC"/>
              </a:buClr>
              <a:buSzPts val="1200"/>
              <a:buFont typeface="Noto Sans Symbols"/>
              <a:buNone/>
              <a:defRPr b="1"/>
            </a:lvl1pPr>
            <a:lvl2pPr lvl="1" algn="l">
              <a:lnSpc>
                <a:spcPct val="120000"/>
              </a:lnSpc>
              <a:spcBef>
                <a:spcPts val="900"/>
              </a:spcBef>
              <a:spcAft>
                <a:spcPts val="0"/>
              </a:spcAft>
              <a:buSzPts val="1400"/>
              <a:buNone/>
              <a:defRPr/>
            </a:lvl2pPr>
            <a:lvl3pPr lvl="2" algn="l">
              <a:lnSpc>
                <a:spcPct val="120000"/>
              </a:lnSpc>
              <a:spcBef>
                <a:spcPts val="900"/>
              </a:spcBef>
              <a:spcAft>
                <a:spcPts val="0"/>
              </a:spcAft>
              <a:buSzPts val="1400"/>
              <a:buNone/>
              <a:defRPr/>
            </a:lvl3pPr>
            <a:lvl4pPr lvl="3" algn="l">
              <a:lnSpc>
                <a:spcPct val="120000"/>
              </a:lnSpc>
              <a:spcBef>
                <a:spcPts val="900"/>
              </a:spcBef>
              <a:spcAft>
                <a:spcPts val="0"/>
              </a:spcAft>
              <a:buSzPts val="1400"/>
              <a:buNone/>
              <a:defRPr/>
            </a:lvl4pPr>
            <a:lvl5pPr lvl="4" algn="l">
              <a:lnSpc>
                <a:spcPct val="120000"/>
              </a:lnSpc>
              <a:spcBef>
                <a:spcPts val="90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3" name="Google Shape;73;p55"/>
          <p:cNvSpPr txBox="1">
            <a:spLocks noGrp="1"/>
          </p:cNvSpPr>
          <p:nvPr>
            <p:ph type="sldNum" idx="12"/>
          </p:nvPr>
        </p:nvSpPr>
        <p:spPr>
          <a:xfrm>
            <a:off x="8737600" y="6356351"/>
            <a:ext cx="2844800" cy="365125"/>
          </a:xfrm>
          <a:prstGeom prst="rect">
            <a:avLst/>
          </a:prstGeom>
          <a:noFill/>
          <a:ln>
            <a:noFill/>
          </a:ln>
        </p:spPr>
        <p:txBody>
          <a:bodyPr spcFirstLastPara="1" wrap="square" lIns="91375" tIns="45675" rIns="91375" bIns="45675" anchor="ctr" anchorCtr="0">
            <a:noAutofit/>
          </a:bodyPr>
          <a:lstStyle>
            <a:lvl1pPr marL="0" marR="0" lvl="0" indent="0" algn="r">
              <a:lnSpc>
                <a:spcPct val="120000"/>
              </a:lnSpc>
              <a:spcBef>
                <a:spcPts val="0"/>
              </a:spcBef>
              <a:spcAft>
                <a:spcPts val="0"/>
              </a:spcAft>
              <a:buClr>
                <a:srgbClr val="898989"/>
              </a:buClr>
              <a:buSzPts val="1200"/>
              <a:buFont typeface="Noto Sans Symbols"/>
              <a:buNone/>
              <a:defRPr sz="1200" b="1" i="0" u="none" strike="noStrike" cap="none">
                <a:solidFill>
                  <a:srgbClr val="898989"/>
                </a:solidFill>
                <a:latin typeface="Calibri"/>
                <a:ea typeface="Calibri"/>
                <a:cs typeface="Calibri"/>
                <a:sym typeface="Calibri"/>
              </a:defRPr>
            </a:lvl1pPr>
            <a:lvl2pPr marL="0" marR="0" lvl="1" indent="0" algn="r">
              <a:lnSpc>
                <a:spcPct val="120000"/>
              </a:lnSpc>
              <a:spcBef>
                <a:spcPts val="0"/>
              </a:spcBef>
              <a:spcAft>
                <a:spcPts val="0"/>
              </a:spcAft>
              <a:buClr>
                <a:srgbClr val="898989"/>
              </a:buClr>
              <a:buSzPts val="1200"/>
              <a:buFont typeface="Noto Sans Symbols"/>
              <a:buNone/>
              <a:defRPr sz="1200" b="1" i="0" u="none" strike="noStrike" cap="none">
                <a:solidFill>
                  <a:srgbClr val="898989"/>
                </a:solidFill>
                <a:latin typeface="Calibri"/>
                <a:ea typeface="Calibri"/>
                <a:cs typeface="Calibri"/>
                <a:sym typeface="Calibri"/>
              </a:defRPr>
            </a:lvl2pPr>
            <a:lvl3pPr marL="0" marR="0" lvl="2" indent="0" algn="r">
              <a:lnSpc>
                <a:spcPct val="120000"/>
              </a:lnSpc>
              <a:spcBef>
                <a:spcPts val="0"/>
              </a:spcBef>
              <a:spcAft>
                <a:spcPts val="0"/>
              </a:spcAft>
              <a:buClr>
                <a:srgbClr val="898989"/>
              </a:buClr>
              <a:buSzPts val="1200"/>
              <a:buFont typeface="Noto Sans Symbols"/>
              <a:buNone/>
              <a:defRPr sz="1200" b="1" i="0" u="none" strike="noStrike" cap="none">
                <a:solidFill>
                  <a:srgbClr val="898989"/>
                </a:solidFill>
                <a:latin typeface="Calibri"/>
                <a:ea typeface="Calibri"/>
                <a:cs typeface="Calibri"/>
                <a:sym typeface="Calibri"/>
              </a:defRPr>
            </a:lvl3pPr>
            <a:lvl4pPr marL="0" marR="0" lvl="3" indent="0" algn="r">
              <a:lnSpc>
                <a:spcPct val="120000"/>
              </a:lnSpc>
              <a:spcBef>
                <a:spcPts val="0"/>
              </a:spcBef>
              <a:spcAft>
                <a:spcPts val="0"/>
              </a:spcAft>
              <a:buClr>
                <a:srgbClr val="898989"/>
              </a:buClr>
              <a:buSzPts val="1200"/>
              <a:buFont typeface="Noto Sans Symbols"/>
              <a:buNone/>
              <a:defRPr sz="1200" b="1" i="0" u="none" strike="noStrike" cap="none">
                <a:solidFill>
                  <a:srgbClr val="898989"/>
                </a:solidFill>
                <a:latin typeface="Calibri"/>
                <a:ea typeface="Calibri"/>
                <a:cs typeface="Calibri"/>
                <a:sym typeface="Calibri"/>
              </a:defRPr>
            </a:lvl4pPr>
            <a:lvl5pPr marL="0" marR="0" lvl="4" indent="0" algn="r">
              <a:lnSpc>
                <a:spcPct val="120000"/>
              </a:lnSpc>
              <a:spcBef>
                <a:spcPts val="0"/>
              </a:spcBef>
              <a:spcAft>
                <a:spcPts val="0"/>
              </a:spcAft>
              <a:buClr>
                <a:srgbClr val="898989"/>
              </a:buClr>
              <a:buSzPts val="1200"/>
              <a:buFont typeface="Noto Sans Symbols"/>
              <a:buNone/>
              <a:defRPr sz="1200" b="1" i="0" u="none" strike="noStrike" cap="none">
                <a:solidFill>
                  <a:srgbClr val="898989"/>
                </a:solidFill>
                <a:latin typeface="Calibri"/>
                <a:ea typeface="Calibri"/>
                <a:cs typeface="Calibri"/>
                <a:sym typeface="Calibri"/>
              </a:defRPr>
            </a:lvl5pPr>
            <a:lvl6pPr marL="0" marR="0" lvl="5" indent="0" algn="r">
              <a:lnSpc>
                <a:spcPct val="120000"/>
              </a:lnSpc>
              <a:spcBef>
                <a:spcPts val="0"/>
              </a:spcBef>
              <a:spcAft>
                <a:spcPts val="0"/>
              </a:spcAft>
              <a:buClr>
                <a:srgbClr val="898989"/>
              </a:buClr>
              <a:buSzPts val="1200"/>
              <a:buFont typeface="Noto Sans Symbols"/>
              <a:buNone/>
              <a:defRPr sz="1200" b="1" i="0" u="none" strike="noStrike" cap="none">
                <a:solidFill>
                  <a:srgbClr val="898989"/>
                </a:solidFill>
                <a:latin typeface="Calibri"/>
                <a:ea typeface="Calibri"/>
                <a:cs typeface="Calibri"/>
                <a:sym typeface="Calibri"/>
              </a:defRPr>
            </a:lvl6pPr>
            <a:lvl7pPr marL="0" marR="0" lvl="6" indent="0" algn="r">
              <a:lnSpc>
                <a:spcPct val="120000"/>
              </a:lnSpc>
              <a:spcBef>
                <a:spcPts val="0"/>
              </a:spcBef>
              <a:spcAft>
                <a:spcPts val="0"/>
              </a:spcAft>
              <a:buClr>
                <a:srgbClr val="898989"/>
              </a:buClr>
              <a:buSzPts val="1200"/>
              <a:buFont typeface="Noto Sans Symbols"/>
              <a:buNone/>
              <a:defRPr sz="1200" b="1" i="0" u="none" strike="noStrike" cap="none">
                <a:solidFill>
                  <a:srgbClr val="898989"/>
                </a:solidFill>
                <a:latin typeface="Calibri"/>
                <a:ea typeface="Calibri"/>
                <a:cs typeface="Calibri"/>
                <a:sym typeface="Calibri"/>
              </a:defRPr>
            </a:lvl7pPr>
            <a:lvl8pPr marL="0" marR="0" lvl="7" indent="0" algn="r">
              <a:lnSpc>
                <a:spcPct val="120000"/>
              </a:lnSpc>
              <a:spcBef>
                <a:spcPts val="0"/>
              </a:spcBef>
              <a:spcAft>
                <a:spcPts val="0"/>
              </a:spcAft>
              <a:buClr>
                <a:srgbClr val="898989"/>
              </a:buClr>
              <a:buSzPts val="1200"/>
              <a:buFont typeface="Noto Sans Symbols"/>
              <a:buNone/>
              <a:defRPr sz="1200" b="1" i="0" u="none" strike="noStrike" cap="none">
                <a:solidFill>
                  <a:srgbClr val="898989"/>
                </a:solidFill>
                <a:latin typeface="Calibri"/>
                <a:ea typeface="Calibri"/>
                <a:cs typeface="Calibri"/>
                <a:sym typeface="Calibri"/>
              </a:defRPr>
            </a:lvl8pPr>
            <a:lvl9pPr marL="0" marR="0" lvl="8" indent="0" algn="r">
              <a:lnSpc>
                <a:spcPct val="120000"/>
              </a:lnSpc>
              <a:spcBef>
                <a:spcPts val="0"/>
              </a:spcBef>
              <a:spcAft>
                <a:spcPts val="0"/>
              </a:spcAft>
              <a:buClr>
                <a:srgbClr val="898989"/>
              </a:buClr>
              <a:buSzPts val="1200"/>
              <a:buFont typeface="Noto Sans Symbols"/>
              <a:buNone/>
              <a:defRPr sz="1200" b="1" i="0" u="none" strike="noStrike" cap="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0"/>
        <p:cNvGrpSpPr/>
        <p:nvPr/>
      </p:nvGrpSpPr>
      <p:grpSpPr>
        <a:xfrm>
          <a:off x="0" y="0"/>
          <a:ext cx="0" cy="0"/>
          <a:chOff x="0" y="0"/>
          <a:chExt cx="0" cy="0"/>
        </a:xfrm>
      </p:grpSpPr>
      <p:sp>
        <p:nvSpPr>
          <p:cNvPr id="81" name="Google Shape;81;p40"/>
          <p:cNvSpPr txBox="1">
            <a:spLocks noGrp="1"/>
          </p:cNvSpPr>
          <p:nvPr>
            <p:ph type="ctrTitle"/>
          </p:nvPr>
        </p:nvSpPr>
        <p:spPr>
          <a:xfrm>
            <a:off x="914400" y="2130426"/>
            <a:ext cx="10363200" cy="1470025"/>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2" name="Google Shape;82;p40"/>
          <p:cNvSpPr txBox="1">
            <a:spLocks noGrp="1"/>
          </p:cNvSpPr>
          <p:nvPr>
            <p:ph type="subTitle" idx="1"/>
          </p:nvPr>
        </p:nvSpPr>
        <p:spPr>
          <a:xfrm>
            <a:off x="1828800" y="3886200"/>
            <a:ext cx="8534400" cy="1752600"/>
          </a:xfrm>
          <a:prstGeom prst="rect">
            <a:avLst/>
          </a:prstGeom>
          <a:noFill/>
          <a:ln>
            <a:noFill/>
          </a:ln>
        </p:spPr>
        <p:txBody>
          <a:bodyPr spcFirstLastPara="1" wrap="square" lIns="91425" tIns="45700" rIns="91425" bIns="45700" anchor="t" anchorCtr="0">
            <a:norm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a:endParaRPr/>
          </a:p>
        </p:txBody>
      </p:sp>
      <p:sp>
        <p:nvSpPr>
          <p:cNvPr id="83" name="Google Shape;83;p40"/>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lnSpc>
                <a:spcPct val="120000"/>
              </a:lnSpc>
              <a:spcBef>
                <a:spcPts val="900"/>
              </a:spcBef>
              <a:spcAft>
                <a:spcPts val="0"/>
              </a:spcAft>
              <a:buSzPts val="1400"/>
              <a:buNone/>
              <a:defRPr/>
            </a:lvl1pPr>
            <a:lvl2pPr lvl="1" algn="l">
              <a:lnSpc>
                <a:spcPct val="120000"/>
              </a:lnSpc>
              <a:spcBef>
                <a:spcPts val="900"/>
              </a:spcBef>
              <a:spcAft>
                <a:spcPts val="0"/>
              </a:spcAft>
              <a:buSzPts val="1400"/>
              <a:buNone/>
              <a:defRPr/>
            </a:lvl2pPr>
            <a:lvl3pPr lvl="2" algn="l">
              <a:lnSpc>
                <a:spcPct val="120000"/>
              </a:lnSpc>
              <a:spcBef>
                <a:spcPts val="900"/>
              </a:spcBef>
              <a:spcAft>
                <a:spcPts val="0"/>
              </a:spcAft>
              <a:buSzPts val="1400"/>
              <a:buNone/>
              <a:defRPr/>
            </a:lvl3pPr>
            <a:lvl4pPr lvl="3" algn="l">
              <a:lnSpc>
                <a:spcPct val="120000"/>
              </a:lnSpc>
              <a:spcBef>
                <a:spcPts val="900"/>
              </a:spcBef>
              <a:spcAft>
                <a:spcPts val="0"/>
              </a:spcAft>
              <a:buSzPts val="1400"/>
              <a:buNone/>
              <a:defRPr/>
            </a:lvl4pPr>
            <a:lvl5pPr lvl="4" algn="l">
              <a:lnSpc>
                <a:spcPct val="120000"/>
              </a:lnSpc>
              <a:spcBef>
                <a:spcPts val="90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4" name="Google Shape;84;p40"/>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lnSpc>
                <a:spcPct val="120000"/>
              </a:lnSpc>
              <a:spcBef>
                <a:spcPts val="900"/>
              </a:spcBef>
              <a:spcAft>
                <a:spcPts val="0"/>
              </a:spcAft>
              <a:buSzPts val="1400"/>
              <a:buNone/>
              <a:defRPr/>
            </a:lvl1pPr>
            <a:lvl2pPr lvl="1" algn="l">
              <a:lnSpc>
                <a:spcPct val="120000"/>
              </a:lnSpc>
              <a:spcBef>
                <a:spcPts val="900"/>
              </a:spcBef>
              <a:spcAft>
                <a:spcPts val="0"/>
              </a:spcAft>
              <a:buSzPts val="1400"/>
              <a:buNone/>
              <a:defRPr/>
            </a:lvl2pPr>
            <a:lvl3pPr lvl="2" algn="l">
              <a:lnSpc>
                <a:spcPct val="120000"/>
              </a:lnSpc>
              <a:spcBef>
                <a:spcPts val="900"/>
              </a:spcBef>
              <a:spcAft>
                <a:spcPts val="0"/>
              </a:spcAft>
              <a:buSzPts val="1400"/>
              <a:buNone/>
              <a:defRPr/>
            </a:lvl3pPr>
            <a:lvl4pPr lvl="3" algn="l">
              <a:lnSpc>
                <a:spcPct val="120000"/>
              </a:lnSpc>
              <a:spcBef>
                <a:spcPts val="900"/>
              </a:spcBef>
              <a:spcAft>
                <a:spcPts val="0"/>
              </a:spcAft>
              <a:buSzPts val="1400"/>
              <a:buNone/>
              <a:defRPr/>
            </a:lvl4pPr>
            <a:lvl5pPr lvl="4" algn="l">
              <a:lnSpc>
                <a:spcPct val="120000"/>
              </a:lnSpc>
              <a:spcBef>
                <a:spcPts val="90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5" name="Google Shape;85;p40"/>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lnSpc>
                <a:spcPct val="120000"/>
              </a:lnSpc>
              <a:spcBef>
                <a:spcPts val="0"/>
              </a:spcBef>
              <a:spcAft>
                <a:spcPts val="0"/>
              </a:spcAft>
              <a:buSzPts val="1200"/>
              <a:buNone/>
              <a:defRPr sz="1200" b="0" i="0" u="none" strike="noStrike" cap="none">
                <a:solidFill>
                  <a:srgbClr val="888888"/>
                </a:solidFill>
                <a:latin typeface="Calibri"/>
                <a:ea typeface="Calibri"/>
                <a:cs typeface="Calibri"/>
                <a:sym typeface="Calibri"/>
              </a:defRPr>
            </a:lvl1pPr>
            <a:lvl2pPr marL="0" lvl="1" indent="0" algn="r">
              <a:lnSpc>
                <a:spcPct val="120000"/>
              </a:lnSpc>
              <a:spcBef>
                <a:spcPts val="0"/>
              </a:spcBef>
              <a:spcAft>
                <a:spcPts val="0"/>
              </a:spcAft>
              <a:buSzPts val="1200"/>
              <a:buNone/>
              <a:defRPr sz="1200" b="0" i="0" u="none" strike="noStrike" cap="none">
                <a:solidFill>
                  <a:srgbClr val="888888"/>
                </a:solidFill>
                <a:latin typeface="Calibri"/>
                <a:ea typeface="Calibri"/>
                <a:cs typeface="Calibri"/>
                <a:sym typeface="Calibri"/>
              </a:defRPr>
            </a:lvl2pPr>
            <a:lvl3pPr marL="0" lvl="2" indent="0" algn="r">
              <a:lnSpc>
                <a:spcPct val="120000"/>
              </a:lnSpc>
              <a:spcBef>
                <a:spcPts val="0"/>
              </a:spcBef>
              <a:spcAft>
                <a:spcPts val="0"/>
              </a:spcAft>
              <a:buSzPts val="1200"/>
              <a:buNone/>
              <a:defRPr sz="1200" b="0" i="0" u="none" strike="noStrike" cap="none">
                <a:solidFill>
                  <a:srgbClr val="888888"/>
                </a:solidFill>
                <a:latin typeface="Calibri"/>
                <a:ea typeface="Calibri"/>
                <a:cs typeface="Calibri"/>
                <a:sym typeface="Calibri"/>
              </a:defRPr>
            </a:lvl3pPr>
            <a:lvl4pPr marL="0" lvl="3" indent="0" algn="r">
              <a:lnSpc>
                <a:spcPct val="120000"/>
              </a:lnSpc>
              <a:spcBef>
                <a:spcPts val="0"/>
              </a:spcBef>
              <a:spcAft>
                <a:spcPts val="0"/>
              </a:spcAft>
              <a:buSzPts val="1200"/>
              <a:buNone/>
              <a:defRPr sz="1200" b="0" i="0" u="none" strike="noStrike" cap="none">
                <a:solidFill>
                  <a:srgbClr val="888888"/>
                </a:solidFill>
                <a:latin typeface="Calibri"/>
                <a:ea typeface="Calibri"/>
                <a:cs typeface="Calibri"/>
                <a:sym typeface="Calibri"/>
              </a:defRPr>
            </a:lvl4pPr>
            <a:lvl5pPr marL="0" lvl="4" indent="0" algn="r">
              <a:lnSpc>
                <a:spcPct val="120000"/>
              </a:lnSpc>
              <a:spcBef>
                <a:spcPts val="0"/>
              </a:spcBef>
              <a:spcAft>
                <a:spcPts val="0"/>
              </a:spcAft>
              <a:buSzPts val="1200"/>
              <a:buNone/>
              <a:defRPr sz="1200" b="0" i="0" u="none" strike="noStrike" cap="none">
                <a:solidFill>
                  <a:srgbClr val="888888"/>
                </a:solidFill>
                <a:latin typeface="Calibri"/>
                <a:ea typeface="Calibri"/>
                <a:cs typeface="Calibri"/>
                <a:sym typeface="Calibri"/>
              </a:defRPr>
            </a:lvl5pPr>
            <a:lvl6pPr marL="0" lvl="5" indent="0" algn="r">
              <a:lnSpc>
                <a:spcPct val="120000"/>
              </a:lnSpc>
              <a:spcBef>
                <a:spcPts val="0"/>
              </a:spcBef>
              <a:spcAft>
                <a:spcPts val="0"/>
              </a:spcAft>
              <a:buSzPts val="1200"/>
              <a:buNone/>
              <a:defRPr sz="1200" b="0" i="0" u="none" strike="noStrike" cap="none">
                <a:solidFill>
                  <a:srgbClr val="888888"/>
                </a:solidFill>
                <a:latin typeface="Calibri"/>
                <a:ea typeface="Calibri"/>
                <a:cs typeface="Calibri"/>
                <a:sym typeface="Calibri"/>
              </a:defRPr>
            </a:lvl6pPr>
            <a:lvl7pPr marL="0" lvl="6" indent="0" algn="r">
              <a:lnSpc>
                <a:spcPct val="120000"/>
              </a:lnSpc>
              <a:spcBef>
                <a:spcPts val="0"/>
              </a:spcBef>
              <a:spcAft>
                <a:spcPts val="0"/>
              </a:spcAft>
              <a:buSzPts val="1200"/>
              <a:buNone/>
              <a:defRPr sz="1200" b="0" i="0" u="none" strike="noStrike" cap="none">
                <a:solidFill>
                  <a:srgbClr val="888888"/>
                </a:solidFill>
                <a:latin typeface="Calibri"/>
                <a:ea typeface="Calibri"/>
                <a:cs typeface="Calibri"/>
                <a:sym typeface="Calibri"/>
              </a:defRPr>
            </a:lvl7pPr>
            <a:lvl8pPr marL="0" lvl="7" indent="0" algn="r">
              <a:lnSpc>
                <a:spcPct val="120000"/>
              </a:lnSpc>
              <a:spcBef>
                <a:spcPts val="0"/>
              </a:spcBef>
              <a:spcAft>
                <a:spcPts val="0"/>
              </a:spcAft>
              <a:buSzPts val="1200"/>
              <a:buNone/>
              <a:defRPr sz="1200" b="0" i="0" u="none" strike="noStrike" cap="none">
                <a:solidFill>
                  <a:srgbClr val="888888"/>
                </a:solidFill>
                <a:latin typeface="Calibri"/>
                <a:ea typeface="Calibri"/>
                <a:cs typeface="Calibri"/>
                <a:sym typeface="Calibri"/>
              </a:defRPr>
            </a:lvl8pPr>
            <a:lvl9pPr marL="0" lvl="8" indent="0" algn="r">
              <a:lnSpc>
                <a:spcPct val="120000"/>
              </a:lnSpc>
              <a:spcBef>
                <a:spcPts val="0"/>
              </a:spcBef>
              <a:spcAft>
                <a:spcPts val="0"/>
              </a:spcAft>
              <a:buSzPts val="1200"/>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86"/>
        <p:cNvGrpSpPr/>
        <p:nvPr/>
      </p:nvGrpSpPr>
      <p:grpSpPr>
        <a:xfrm>
          <a:off x="0" y="0"/>
          <a:ext cx="0" cy="0"/>
          <a:chOff x="0" y="0"/>
          <a:chExt cx="0" cy="0"/>
        </a:xfrm>
      </p:grpSpPr>
      <p:sp>
        <p:nvSpPr>
          <p:cNvPr id="87" name="Google Shape;87;p76"/>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8" name="Google Shape;88;p76"/>
          <p:cNvSpPr txBox="1">
            <a:spLocks noGrp="1"/>
          </p:cNvSpPr>
          <p:nvPr>
            <p:ph type="body" idx="1"/>
          </p:nvPr>
        </p:nvSpPr>
        <p:spPr>
          <a:xfrm>
            <a:off x="609600" y="1600201"/>
            <a:ext cx="10972800" cy="4525963"/>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89" name="Google Shape;89;p76"/>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lnSpc>
                <a:spcPct val="120000"/>
              </a:lnSpc>
              <a:spcBef>
                <a:spcPts val="900"/>
              </a:spcBef>
              <a:spcAft>
                <a:spcPts val="0"/>
              </a:spcAft>
              <a:buSzPts val="1400"/>
              <a:buNone/>
              <a:defRPr/>
            </a:lvl1pPr>
            <a:lvl2pPr lvl="1" algn="l">
              <a:lnSpc>
                <a:spcPct val="120000"/>
              </a:lnSpc>
              <a:spcBef>
                <a:spcPts val="900"/>
              </a:spcBef>
              <a:spcAft>
                <a:spcPts val="0"/>
              </a:spcAft>
              <a:buSzPts val="1400"/>
              <a:buNone/>
              <a:defRPr/>
            </a:lvl2pPr>
            <a:lvl3pPr lvl="2" algn="l">
              <a:lnSpc>
                <a:spcPct val="120000"/>
              </a:lnSpc>
              <a:spcBef>
                <a:spcPts val="900"/>
              </a:spcBef>
              <a:spcAft>
                <a:spcPts val="0"/>
              </a:spcAft>
              <a:buSzPts val="1400"/>
              <a:buNone/>
              <a:defRPr/>
            </a:lvl3pPr>
            <a:lvl4pPr lvl="3" algn="l">
              <a:lnSpc>
                <a:spcPct val="120000"/>
              </a:lnSpc>
              <a:spcBef>
                <a:spcPts val="900"/>
              </a:spcBef>
              <a:spcAft>
                <a:spcPts val="0"/>
              </a:spcAft>
              <a:buSzPts val="1400"/>
              <a:buNone/>
              <a:defRPr/>
            </a:lvl4pPr>
            <a:lvl5pPr lvl="4" algn="l">
              <a:lnSpc>
                <a:spcPct val="120000"/>
              </a:lnSpc>
              <a:spcBef>
                <a:spcPts val="90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0" name="Google Shape;90;p76"/>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lnSpc>
                <a:spcPct val="120000"/>
              </a:lnSpc>
              <a:spcBef>
                <a:spcPts val="900"/>
              </a:spcBef>
              <a:spcAft>
                <a:spcPts val="0"/>
              </a:spcAft>
              <a:buSzPts val="1400"/>
              <a:buNone/>
              <a:defRPr/>
            </a:lvl1pPr>
            <a:lvl2pPr lvl="1" algn="l">
              <a:lnSpc>
                <a:spcPct val="120000"/>
              </a:lnSpc>
              <a:spcBef>
                <a:spcPts val="900"/>
              </a:spcBef>
              <a:spcAft>
                <a:spcPts val="0"/>
              </a:spcAft>
              <a:buSzPts val="1400"/>
              <a:buNone/>
              <a:defRPr/>
            </a:lvl2pPr>
            <a:lvl3pPr lvl="2" algn="l">
              <a:lnSpc>
                <a:spcPct val="120000"/>
              </a:lnSpc>
              <a:spcBef>
                <a:spcPts val="900"/>
              </a:spcBef>
              <a:spcAft>
                <a:spcPts val="0"/>
              </a:spcAft>
              <a:buSzPts val="1400"/>
              <a:buNone/>
              <a:defRPr/>
            </a:lvl3pPr>
            <a:lvl4pPr lvl="3" algn="l">
              <a:lnSpc>
                <a:spcPct val="120000"/>
              </a:lnSpc>
              <a:spcBef>
                <a:spcPts val="900"/>
              </a:spcBef>
              <a:spcAft>
                <a:spcPts val="0"/>
              </a:spcAft>
              <a:buSzPts val="1400"/>
              <a:buNone/>
              <a:defRPr/>
            </a:lvl4pPr>
            <a:lvl5pPr lvl="4" algn="l">
              <a:lnSpc>
                <a:spcPct val="120000"/>
              </a:lnSpc>
              <a:spcBef>
                <a:spcPts val="90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1" name="Google Shape;91;p76"/>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lnSpc>
                <a:spcPct val="120000"/>
              </a:lnSpc>
              <a:spcBef>
                <a:spcPts val="0"/>
              </a:spcBef>
              <a:spcAft>
                <a:spcPts val="0"/>
              </a:spcAft>
              <a:buSzPts val="1200"/>
              <a:buNone/>
              <a:defRPr sz="1200" b="0" i="0" u="none" strike="noStrike" cap="none">
                <a:solidFill>
                  <a:srgbClr val="888888"/>
                </a:solidFill>
                <a:latin typeface="Calibri"/>
                <a:ea typeface="Calibri"/>
                <a:cs typeface="Calibri"/>
                <a:sym typeface="Calibri"/>
              </a:defRPr>
            </a:lvl1pPr>
            <a:lvl2pPr marL="0" lvl="1" indent="0" algn="r">
              <a:lnSpc>
                <a:spcPct val="120000"/>
              </a:lnSpc>
              <a:spcBef>
                <a:spcPts val="0"/>
              </a:spcBef>
              <a:spcAft>
                <a:spcPts val="0"/>
              </a:spcAft>
              <a:buSzPts val="1200"/>
              <a:buNone/>
              <a:defRPr sz="1200" b="0" i="0" u="none" strike="noStrike" cap="none">
                <a:solidFill>
                  <a:srgbClr val="888888"/>
                </a:solidFill>
                <a:latin typeface="Calibri"/>
                <a:ea typeface="Calibri"/>
                <a:cs typeface="Calibri"/>
                <a:sym typeface="Calibri"/>
              </a:defRPr>
            </a:lvl2pPr>
            <a:lvl3pPr marL="0" lvl="2" indent="0" algn="r">
              <a:lnSpc>
                <a:spcPct val="120000"/>
              </a:lnSpc>
              <a:spcBef>
                <a:spcPts val="0"/>
              </a:spcBef>
              <a:spcAft>
                <a:spcPts val="0"/>
              </a:spcAft>
              <a:buSzPts val="1200"/>
              <a:buNone/>
              <a:defRPr sz="1200" b="0" i="0" u="none" strike="noStrike" cap="none">
                <a:solidFill>
                  <a:srgbClr val="888888"/>
                </a:solidFill>
                <a:latin typeface="Calibri"/>
                <a:ea typeface="Calibri"/>
                <a:cs typeface="Calibri"/>
                <a:sym typeface="Calibri"/>
              </a:defRPr>
            </a:lvl3pPr>
            <a:lvl4pPr marL="0" lvl="3" indent="0" algn="r">
              <a:lnSpc>
                <a:spcPct val="120000"/>
              </a:lnSpc>
              <a:spcBef>
                <a:spcPts val="0"/>
              </a:spcBef>
              <a:spcAft>
                <a:spcPts val="0"/>
              </a:spcAft>
              <a:buSzPts val="1200"/>
              <a:buNone/>
              <a:defRPr sz="1200" b="0" i="0" u="none" strike="noStrike" cap="none">
                <a:solidFill>
                  <a:srgbClr val="888888"/>
                </a:solidFill>
                <a:latin typeface="Calibri"/>
                <a:ea typeface="Calibri"/>
                <a:cs typeface="Calibri"/>
                <a:sym typeface="Calibri"/>
              </a:defRPr>
            </a:lvl4pPr>
            <a:lvl5pPr marL="0" lvl="4" indent="0" algn="r">
              <a:lnSpc>
                <a:spcPct val="120000"/>
              </a:lnSpc>
              <a:spcBef>
                <a:spcPts val="0"/>
              </a:spcBef>
              <a:spcAft>
                <a:spcPts val="0"/>
              </a:spcAft>
              <a:buSzPts val="1200"/>
              <a:buNone/>
              <a:defRPr sz="1200" b="0" i="0" u="none" strike="noStrike" cap="none">
                <a:solidFill>
                  <a:srgbClr val="888888"/>
                </a:solidFill>
                <a:latin typeface="Calibri"/>
                <a:ea typeface="Calibri"/>
                <a:cs typeface="Calibri"/>
                <a:sym typeface="Calibri"/>
              </a:defRPr>
            </a:lvl5pPr>
            <a:lvl6pPr marL="0" lvl="5" indent="0" algn="r">
              <a:lnSpc>
                <a:spcPct val="120000"/>
              </a:lnSpc>
              <a:spcBef>
                <a:spcPts val="0"/>
              </a:spcBef>
              <a:spcAft>
                <a:spcPts val="0"/>
              </a:spcAft>
              <a:buSzPts val="1200"/>
              <a:buNone/>
              <a:defRPr sz="1200" b="0" i="0" u="none" strike="noStrike" cap="none">
                <a:solidFill>
                  <a:srgbClr val="888888"/>
                </a:solidFill>
                <a:latin typeface="Calibri"/>
                <a:ea typeface="Calibri"/>
                <a:cs typeface="Calibri"/>
                <a:sym typeface="Calibri"/>
              </a:defRPr>
            </a:lvl6pPr>
            <a:lvl7pPr marL="0" lvl="6" indent="0" algn="r">
              <a:lnSpc>
                <a:spcPct val="120000"/>
              </a:lnSpc>
              <a:spcBef>
                <a:spcPts val="0"/>
              </a:spcBef>
              <a:spcAft>
                <a:spcPts val="0"/>
              </a:spcAft>
              <a:buSzPts val="1200"/>
              <a:buNone/>
              <a:defRPr sz="1200" b="0" i="0" u="none" strike="noStrike" cap="none">
                <a:solidFill>
                  <a:srgbClr val="888888"/>
                </a:solidFill>
                <a:latin typeface="Calibri"/>
                <a:ea typeface="Calibri"/>
                <a:cs typeface="Calibri"/>
                <a:sym typeface="Calibri"/>
              </a:defRPr>
            </a:lvl7pPr>
            <a:lvl8pPr marL="0" lvl="7" indent="0" algn="r">
              <a:lnSpc>
                <a:spcPct val="120000"/>
              </a:lnSpc>
              <a:spcBef>
                <a:spcPts val="0"/>
              </a:spcBef>
              <a:spcAft>
                <a:spcPts val="0"/>
              </a:spcAft>
              <a:buSzPts val="1200"/>
              <a:buNone/>
              <a:defRPr sz="1200" b="0" i="0" u="none" strike="noStrike" cap="none">
                <a:solidFill>
                  <a:srgbClr val="888888"/>
                </a:solidFill>
                <a:latin typeface="Calibri"/>
                <a:ea typeface="Calibri"/>
                <a:cs typeface="Calibri"/>
                <a:sym typeface="Calibri"/>
              </a:defRPr>
            </a:lvl8pPr>
            <a:lvl9pPr marL="0" lvl="8" indent="0" algn="r">
              <a:lnSpc>
                <a:spcPct val="120000"/>
              </a:lnSpc>
              <a:spcBef>
                <a:spcPts val="0"/>
              </a:spcBef>
              <a:spcAft>
                <a:spcPts val="0"/>
              </a:spcAft>
              <a:buSzPts val="1200"/>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92"/>
        <p:cNvGrpSpPr/>
        <p:nvPr/>
      </p:nvGrpSpPr>
      <p:grpSpPr>
        <a:xfrm>
          <a:off x="0" y="0"/>
          <a:ext cx="0" cy="0"/>
          <a:chOff x="0" y="0"/>
          <a:chExt cx="0" cy="0"/>
        </a:xfrm>
      </p:grpSpPr>
      <p:sp>
        <p:nvSpPr>
          <p:cNvPr id="93" name="Google Shape;93;p77"/>
          <p:cNvSpPr txBox="1">
            <a:spLocks noGrp="1"/>
          </p:cNvSpPr>
          <p:nvPr>
            <p:ph type="title"/>
          </p:nvPr>
        </p:nvSpPr>
        <p:spPr>
          <a:xfrm>
            <a:off x="963084" y="4406901"/>
            <a:ext cx="10363200" cy="1362075"/>
          </a:xfrm>
          <a:prstGeom prst="rect">
            <a:avLst/>
          </a:prstGeom>
          <a:noFill/>
          <a:ln>
            <a:noFill/>
          </a:ln>
        </p:spPr>
        <p:txBody>
          <a:bodyPr spcFirstLastPara="1" wrap="square" lIns="91425" tIns="45700" rIns="91425" bIns="45700" anchor="t" anchorCtr="0">
            <a:normAutofit/>
          </a:bodyPr>
          <a:lstStyle>
            <a:lvl1pPr lvl="0" algn="l">
              <a:lnSpc>
                <a:spcPct val="100000"/>
              </a:lnSpc>
              <a:spcBef>
                <a:spcPts val="0"/>
              </a:spcBef>
              <a:spcAft>
                <a:spcPts val="0"/>
              </a:spcAft>
              <a:buClr>
                <a:schemeClr val="dk1"/>
              </a:buClr>
              <a:buSzPts val="4000"/>
              <a:buFont typeface="Calibri"/>
              <a:buNone/>
              <a:defRPr sz="4000" b="1"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4" name="Google Shape;94;p77"/>
          <p:cNvSpPr txBox="1">
            <a:spLocks noGrp="1"/>
          </p:cNvSpPr>
          <p:nvPr>
            <p:ph type="body" idx="1"/>
          </p:nvPr>
        </p:nvSpPr>
        <p:spPr>
          <a:xfrm>
            <a:off x="963084" y="2906713"/>
            <a:ext cx="10363200" cy="1500187"/>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00"/>
              </a:spcBef>
              <a:spcAft>
                <a:spcPts val="0"/>
              </a:spcAft>
              <a:buClr>
                <a:srgbClr val="888888"/>
              </a:buClr>
              <a:buSzPts val="2000"/>
              <a:buNone/>
              <a:defRPr sz="2000">
                <a:solidFill>
                  <a:srgbClr val="888888"/>
                </a:solidFill>
              </a:defRPr>
            </a:lvl1pPr>
            <a:lvl2pPr marL="914400" lvl="1" indent="-228600" algn="l">
              <a:lnSpc>
                <a:spcPct val="100000"/>
              </a:lnSpc>
              <a:spcBef>
                <a:spcPts val="360"/>
              </a:spcBef>
              <a:spcAft>
                <a:spcPts val="0"/>
              </a:spcAft>
              <a:buClr>
                <a:srgbClr val="888888"/>
              </a:buClr>
              <a:buSzPts val="1800"/>
              <a:buNone/>
              <a:defRPr sz="1800">
                <a:solidFill>
                  <a:srgbClr val="888888"/>
                </a:solidFill>
              </a:defRPr>
            </a:lvl2pPr>
            <a:lvl3pPr marL="1371600" lvl="2" indent="-228600" algn="l">
              <a:lnSpc>
                <a:spcPct val="100000"/>
              </a:lnSpc>
              <a:spcBef>
                <a:spcPts val="320"/>
              </a:spcBef>
              <a:spcAft>
                <a:spcPts val="0"/>
              </a:spcAft>
              <a:buClr>
                <a:srgbClr val="888888"/>
              </a:buClr>
              <a:buSzPts val="1600"/>
              <a:buNone/>
              <a:defRPr sz="1600">
                <a:solidFill>
                  <a:srgbClr val="888888"/>
                </a:solidFill>
              </a:defRPr>
            </a:lvl3pPr>
            <a:lvl4pPr marL="1828800" lvl="3" indent="-228600" algn="l">
              <a:lnSpc>
                <a:spcPct val="100000"/>
              </a:lnSpc>
              <a:spcBef>
                <a:spcPts val="280"/>
              </a:spcBef>
              <a:spcAft>
                <a:spcPts val="0"/>
              </a:spcAft>
              <a:buClr>
                <a:srgbClr val="888888"/>
              </a:buClr>
              <a:buSzPts val="1400"/>
              <a:buNone/>
              <a:defRPr sz="1400">
                <a:solidFill>
                  <a:srgbClr val="888888"/>
                </a:solidFill>
              </a:defRPr>
            </a:lvl4pPr>
            <a:lvl5pPr marL="2286000" lvl="4" indent="-228600" algn="l">
              <a:lnSpc>
                <a:spcPct val="100000"/>
              </a:lnSpc>
              <a:spcBef>
                <a:spcPts val="280"/>
              </a:spcBef>
              <a:spcAft>
                <a:spcPts val="0"/>
              </a:spcAft>
              <a:buClr>
                <a:srgbClr val="888888"/>
              </a:buClr>
              <a:buSzPts val="1400"/>
              <a:buNone/>
              <a:defRPr sz="1400">
                <a:solidFill>
                  <a:srgbClr val="888888"/>
                </a:solidFill>
              </a:defRPr>
            </a:lvl5pPr>
            <a:lvl6pPr marL="2743200" lvl="5" indent="-228600" algn="l">
              <a:lnSpc>
                <a:spcPct val="100000"/>
              </a:lnSpc>
              <a:spcBef>
                <a:spcPts val="280"/>
              </a:spcBef>
              <a:spcAft>
                <a:spcPts val="0"/>
              </a:spcAft>
              <a:buClr>
                <a:srgbClr val="888888"/>
              </a:buClr>
              <a:buSzPts val="1400"/>
              <a:buNone/>
              <a:defRPr sz="1400">
                <a:solidFill>
                  <a:srgbClr val="888888"/>
                </a:solidFill>
              </a:defRPr>
            </a:lvl6pPr>
            <a:lvl7pPr marL="3200400" lvl="6" indent="-228600" algn="l">
              <a:lnSpc>
                <a:spcPct val="100000"/>
              </a:lnSpc>
              <a:spcBef>
                <a:spcPts val="280"/>
              </a:spcBef>
              <a:spcAft>
                <a:spcPts val="0"/>
              </a:spcAft>
              <a:buClr>
                <a:srgbClr val="888888"/>
              </a:buClr>
              <a:buSzPts val="1400"/>
              <a:buNone/>
              <a:defRPr sz="1400">
                <a:solidFill>
                  <a:srgbClr val="888888"/>
                </a:solidFill>
              </a:defRPr>
            </a:lvl7pPr>
            <a:lvl8pPr marL="3657600" lvl="7" indent="-228600" algn="l">
              <a:lnSpc>
                <a:spcPct val="100000"/>
              </a:lnSpc>
              <a:spcBef>
                <a:spcPts val="280"/>
              </a:spcBef>
              <a:spcAft>
                <a:spcPts val="0"/>
              </a:spcAft>
              <a:buClr>
                <a:srgbClr val="888888"/>
              </a:buClr>
              <a:buSzPts val="1400"/>
              <a:buNone/>
              <a:defRPr sz="1400">
                <a:solidFill>
                  <a:srgbClr val="888888"/>
                </a:solidFill>
              </a:defRPr>
            </a:lvl8pPr>
            <a:lvl9pPr marL="4114800" lvl="8" indent="-228600" algn="l">
              <a:lnSpc>
                <a:spcPct val="100000"/>
              </a:lnSpc>
              <a:spcBef>
                <a:spcPts val="280"/>
              </a:spcBef>
              <a:spcAft>
                <a:spcPts val="0"/>
              </a:spcAft>
              <a:buClr>
                <a:srgbClr val="888888"/>
              </a:buClr>
              <a:buSzPts val="1400"/>
              <a:buNone/>
              <a:defRPr sz="1400">
                <a:solidFill>
                  <a:srgbClr val="888888"/>
                </a:solidFill>
              </a:defRPr>
            </a:lvl9pPr>
          </a:lstStyle>
          <a:p>
            <a:endParaRPr/>
          </a:p>
        </p:txBody>
      </p:sp>
      <p:sp>
        <p:nvSpPr>
          <p:cNvPr id="95" name="Google Shape;95;p77"/>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lnSpc>
                <a:spcPct val="120000"/>
              </a:lnSpc>
              <a:spcBef>
                <a:spcPts val="900"/>
              </a:spcBef>
              <a:spcAft>
                <a:spcPts val="0"/>
              </a:spcAft>
              <a:buSzPts val="1400"/>
              <a:buNone/>
              <a:defRPr/>
            </a:lvl1pPr>
            <a:lvl2pPr lvl="1" algn="l">
              <a:lnSpc>
                <a:spcPct val="120000"/>
              </a:lnSpc>
              <a:spcBef>
                <a:spcPts val="900"/>
              </a:spcBef>
              <a:spcAft>
                <a:spcPts val="0"/>
              </a:spcAft>
              <a:buSzPts val="1400"/>
              <a:buNone/>
              <a:defRPr/>
            </a:lvl2pPr>
            <a:lvl3pPr lvl="2" algn="l">
              <a:lnSpc>
                <a:spcPct val="120000"/>
              </a:lnSpc>
              <a:spcBef>
                <a:spcPts val="900"/>
              </a:spcBef>
              <a:spcAft>
                <a:spcPts val="0"/>
              </a:spcAft>
              <a:buSzPts val="1400"/>
              <a:buNone/>
              <a:defRPr/>
            </a:lvl3pPr>
            <a:lvl4pPr lvl="3" algn="l">
              <a:lnSpc>
                <a:spcPct val="120000"/>
              </a:lnSpc>
              <a:spcBef>
                <a:spcPts val="900"/>
              </a:spcBef>
              <a:spcAft>
                <a:spcPts val="0"/>
              </a:spcAft>
              <a:buSzPts val="1400"/>
              <a:buNone/>
              <a:defRPr/>
            </a:lvl4pPr>
            <a:lvl5pPr lvl="4" algn="l">
              <a:lnSpc>
                <a:spcPct val="120000"/>
              </a:lnSpc>
              <a:spcBef>
                <a:spcPts val="90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6" name="Google Shape;96;p77"/>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lnSpc>
                <a:spcPct val="120000"/>
              </a:lnSpc>
              <a:spcBef>
                <a:spcPts val="900"/>
              </a:spcBef>
              <a:spcAft>
                <a:spcPts val="0"/>
              </a:spcAft>
              <a:buSzPts val="1400"/>
              <a:buNone/>
              <a:defRPr/>
            </a:lvl1pPr>
            <a:lvl2pPr lvl="1" algn="l">
              <a:lnSpc>
                <a:spcPct val="120000"/>
              </a:lnSpc>
              <a:spcBef>
                <a:spcPts val="900"/>
              </a:spcBef>
              <a:spcAft>
                <a:spcPts val="0"/>
              </a:spcAft>
              <a:buSzPts val="1400"/>
              <a:buNone/>
              <a:defRPr/>
            </a:lvl2pPr>
            <a:lvl3pPr lvl="2" algn="l">
              <a:lnSpc>
                <a:spcPct val="120000"/>
              </a:lnSpc>
              <a:spcBef>
                <a:spcPts val="900"/>
              </a:spcBef>
              <a:spcAft>
                <a:spcPts val="0"/>
              </a:spcAft>
              <a:buSzPts val="1400"/>
              <a:buNone/>
              <a:defRPr/>
            </a:lvl3pPr>
            <a:lvl4pPr lvl="3" algn="l">
              <a:lnSpc>
                <a:spcPct val="120000"/>
              </a:lnSpc>
              <a:spcBef>
                <a:spcPts val="900"/>
              </a:spcBef>
              <a:spcAft>
                <a:spcPts val="0"/>
              </a:spcAft>
              <a:buSzPts val="1400"/>
              <a:buNone/>
              <a:defRPr/>
            </a:lvl4pPr>
            <a:lvl5pPr lvl="4" algn="l">
              <a:lnSpc>
                <a:spcPct val="120000"/>
              </a:lnSpc>
              <a:spcBef>
                <a:spcPts val="90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7" name="Google Shape;97;p77"/>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lnSpc>
                <a:spcPct val="120000"/>
              </a:lnSpc>
              <a:spcBef>
                <a:spcPts val="0"/>
              </a:spcBef>
              <a:spcAft>
                <a:spcPts val="0"/>
              </a:spcAft>
              <a:buSzPts val="1200"/>
              <a:buNone/>
              <a:defRPr sz="1200" b="0" i="0" u="none" strike="noStrike" cap="none">
                <a:solidFill>
                  <a:srgbClr val="888888"/>
                </a:solidFill>
                <a:latin typeface="Calibri"/>
                <a:ea typeface="Calibri"/>
                <a:cs typeface="Calibri"/>
                <a:sym typeface="Calibri"/>
              </a:defRPr>
            </a:lvl1pPr>
            <a:lvl2pPr marL="0" lvl="1" indent="0" algn="r">
              <a:lnSpc>
                <a:spcPct val="120000"/>
              </a:lnSpc>
              <a:spcBef>
                <a:spcPts val="0"/>
              </a:spcBef>
              <a:spcAft>
                <a:spcPts val="0"/>
              </a:spcAft>
              <a:buSzPts val="1200"/>
              <a:buNone/>
              <a:defRPr sz="1200" b="0" i="0" u="none" strike="noStrike" cap="none">
                <a:solidFill>
                  <a:srgbClr val="888888"/>
                </a:solidFill>
                <a:latin typeface="Calibri"/>
                <a:ea typeface="Calibri"/>
                <a:cs typeface="Calibri"/>
                <a:sym typeface="Calibri"/>
              </a:defRPr>
            </a:lvl2pPr>
            <a:lvl3pPr marL="0" lvl="2" indent="0" algn="r">
              <a:lnSpc>
                <a:spcPct val="120000"/>
              </a:lnSpc>
              <a:spcBef>
                <a:spcPts val="0"/>
              </a:spcBef>
              <a:spcAft>
                <a:spcPts val="0"/>
              </a:spcAft>
              <a:buSzPts val="1200"/>
              <a:buNone/>
              <a:defRPr sz="1200" b="0" i="0" u="none" strike="noStrike" cap="none">
                <a:solidFill>
                  <a:srgbClr val="888888"/>
                </a:solidFill>
                <a:latin typeface="Calibri"/>
                <a:ea typeface="Calibri"/>
                <a:cs typeface="Calibri"/>
                <a:sym typeface="Calibri"/>
              </a:defRPr>
            </a:lvl3pPr>
            <a:lvl4pPr marL="0" lvl="3" indent="0" algn="r">
              <a:lnSpc>
                <a:spcPct val="120000"/>
              </a:lnSpc>
              <a:spcBef>
                <a:spcPts val="0"/>
              </a:spcBef>
              <a:spcAft>
                <a:spcPts val="0"/>
              </a:spcAft>
              <a:buSzPts val="1200"/>
              <a:buNone/>
              <a:defRPr sz="1200" b="0" i="0" u="none" strike="noStrike" cap="none">
                <a:solidFill>
                  <a:srgbClr val="888888"/>
                </a:solidFill>
                <a:latin typeface="Calibri"/>
                <a:ea typeface="Calibri"/>
                <a:cs typeface="Calibri"/>
                <a:sym typeface="Calibri"/>
              </a:defRPr>
            </a:lvl4pPr>
            <a:lvl5pPr marL="0" lvl="4" indent="0" algn="r">
              <a:lnSpc>
                <a:spcPct val="120000"/>
              </a:lnSpc>
              <a:spcBef>
                <a:spcPts val="0"/>
              </a:spcBef>
              <a:spcAft>
                <a:spcPts val="0"/>
              </a:spcAft>
              <a:buSzPts val="1200"/>
              <a:buNone/>
              <a:defRPr sz="1200" b="0" i="0" u="none" strike="noStrike" cap="none">
                <a:solidFill>
                  <a:srgbClr val="888888"/>
                </a:solidFill>
                <a:latin typeface="Calibri"/>
                <a:ea typeface="Calibri"/>
                <a:cs typeface="Calibri"/>
                <a:sym typeface="Calibri"/>
              </a:defRPr>
            </a:lvl5pPr>
            <a:lvl6pPr marL="0" lvl="5" indent="0" algn="r">
              <a:lnSpc>
                <a:spcPct val="120000"/>
              </a:lnSpc>
              <a:spcBef>
                <a:spcPts val="0"/>
              </a:spcBef>
              <a:spcAft>
                <a:spcPts val="0"/>
              </a:spcAft>
              <a:buSzPts val="1200"/>
              <a:buNone/>
              <a:defRPr sz="1200" b="0" i="0" u="none" strike="noStrike" cap="none">
                <a:solidFill>
                  <a:srgbClr val="888888"/>
                </a:solidFill>
                <a:latin typeface="Calibri"/>
                <a:ea typeface="Calibri"/>
                <a:cs typeface="Calibri"/>
                <a:sym typeface="Calibri"/>
              </a:defRPr>
            </a:lvl6pPr>
            <a:lvl7pPr marL="0" lvl="6" indent="0" algn="r">
              <a:lnSpc>
                <a:spcPct val="120000"/>
              </a:lnSpc>
              <a:spcBef>
                <a:spcPts val="0"/>
              </a:spcBef>
              <a:spcAft>
                <a:spcPts val="0"/>
              </a:spcAft>
              <a:buSzPts val="1200"/>
              <a:buNone/>
              <a:defRPr sz="1200" b="0" i="0" u="none" strike="noStrike" cap="none">
                <a:solidFill>
                  <a:srgbClr val="888888"/>
                </a:solidFill>
                <a:latin typeface="Calibri"/>
                <a:ea typeface="Calibri"/>
                <a:cs typeface="Calibri"/>
                <a:sym typeface="Calibri"/>
              </a:defRPr>
            </a:lvl7pPr>
            <a:lvl8pPr marL="0" lvl="7" indent="0" algn="r">
              <a:lnSpc>
                <a:spcPct val="120000"/>
              </a:lnSpc>
              <a:spcBef>
                <a:spcPts val="0"/>
              </a:spcBef>
              <a:spcAft>
                <a:spcPts val="0"/>
              </a:spcAft>
              <a:buSzPts val="1200"/>
              <a:buNone/>
              <a:defRPr sz="1200" b="0" i="0" u="none" strike="noStrike" cap="none">
                <a:solidFill>
                  <a:srgbClr val="888888"/>
                </a:solidFill>
                <a:latin typeface="Calibri"/>
                <a:ea typeface="Calibri"/>
                <a:cs typeface="Calibri"/>
                <a:sym typeface="Calibri"/>
              </a:defRPr>
            </a:lvl8pPr>
            <a:lvl9pPr marL="0" lvl="8" indent="0" algn="r">
              <a:lnSpc>
                <a:spcPct val="120000"/>
              </a:lnSpc>
              <a:spcBef>
                <a:spcPts val="0"/>
              </a:spcBef>
              <a:spcAft>
                <a:spcPts val="0"/>
              </a:spcAft>
              <a:buSzPts val="1200"/>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98"/>
        <p:cNvGrpSpPr/>
        <p:nvPr/>
      </p:nvGrpSpPr>
      <p:grpSpPr>
        <a:xfrm>
          <a:off x="0" y="0"/>
          <a:ext cx="0" cy="0"/>
          <a:chOff x="0" y="0"/>
          <a:chExt cx="0" cy="0"/>
        </a:xfrm>
      </p:grpSpPr>
      <p:sp>
        <p:nvSpPr>
          <p:cNvPr id="99" name="Google Shape;99;p78"/>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0" name="Google Shape;100;p78"/>
          <p:cNvSpPr txBox="1">
            <a:spLocks noGrp="1"/>
          </p:cNvSpPr>
          <p:nvPr>
            <p:ph type="body" idx="1"/>
          </p:nvPr>
        </p:nvSpPr>
        <p:spPr>
          <a:xfrm>
            <a:off x="609600" y="1600201"/>
            <a:ext cx="5384800" cy="4525963"/>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560"/>
              </a:spcBef>
              <a:spcAft>
                <a:spcPts val="0"/>
              </a:spcAft>
              <a:buClr>
                <a:schemeClr val="dk1"/>
              </a:buClr>
              <a:buSzPts val="2800"/>
              <a:buChar char="•"/>
              <a:defRPr sz="2800"/>
            </a:lvl1pPr>
            <a:lvl2pPr marL="914400" lvl="1" indent="-381000" algn="l">
              <a:lnSpc>
                <a:spcPct val="100000"/>
              </a:lnSpc>
              <a:spcBef>
                <a:spcPts val="480"/>
              </a:spcBef>
              <a:spcAft>
                <a:spcPts val="0"/>
              </a:spcAft>
              <a:buClr>
                <a:schemeClr val="dk1"/>
              </a:buClr>
              <a:buSzPts val="2400"/>
              <a:buChar char="–"/>
              <a:defRPr sz="2400"/>
            </a:lvl2pPr>
            <a:lvl3pPr marL="1371600" lvl="2" indent="-355600" algn="l">
              <a:lnSpc>
                <a:spcPct val="100000"/>
              </a:lnSpc>
              <a:spcBef>
                <a:spcPts val="400"/>
              </a:spcBef>
              <a:spcAft>
                <a:spcPts val="0"/>
              </a:spcAft>
              <a:buClr>
                <a:schemeClr val="dk1"/>
              </a:buClr>
              <a:buSzPts val="2000"/>
              <a:buChar char="•"/>
              <a:defRPr sz="2000"/>
            </a:lvl3pPr>
            <a:lvl4pPr marL="1828800" lvl="3" indent="-342900" algn="l">
              <a:lnSpc>
                <a:spcPct val="100000"/>
              </a:lnSpc>
              <a:spcBef>
                <a:spcPts val="360"/>
              </a:spcBef>
              <a:spcAft>
                <a:spcPts val="0"/>
              </a:spcAft>
              <a:buClr>
                <a:schemeClr val="dk1"/>
              </a:buClr>
              <a:buSzPts val="1800"/>
              <a:buChar char="–"/>
              <a:defRPr sz="1800"/>
            </a:lvl4pPr>
            <a:lvl5pPr marL="2286000" lvl="4" indent="-342900" algn="l">
              <a:lnSpc>
                <a:spcPct val="100000"/>
              </a:lnSpc>
              <a:spcBef>
                <a:spcPts val="360"/>
              </a:spcBef>
              <a:spcAft>
                <a:spcPts val="0"/>
              </a:spcAft>
              <a:buClr>
                <a:schemeClr val="dk1"/>
              </a:buClr>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101" name="Google Shape;101;p78"/>
          <p:cNvSpPr txBox="1">
            <a:spLocks noGrp="1"/>
          </p:cNvSpPr>
          <p:nvPr>
            <p:ph type="body" idx="2"/>
          </p:nvPr>
        </p:nvSpPr>
        <p:spPr>
          <a:xfrm>
            <a:off x="6197600" y="1600201"/>
            <a:ext cx="5384800" cy="4525963"/>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560"/>
              </a:spcBef>
              <a:spcAft>
                <a:spcPts val="0"/>
              </a:spcAft>
              <a:buClr>
                <a:schemeClr val="dk1"/>
              </a:buClr>
              <a:buSzPts val="2800"/>
              <a:buChar char="•"/>
              <a:defRPr sz="2800"/>
            </a:lvl1pPr>
            <a:lvl2pPr marL="914400" lvl="1" indent="-381000" algn="l">
              <a:lnSpc>
                <a:spcPct val="100000"/>
              </a:lnSpc>
              <a:spcBef>
                <a:spcPts val="480"/>
              </a:spcBef>
              <a:spcAft>
                <a:spcPts val="0"/>
              </a:spcAft>
              <a:buClr>
                <a:schemeClr val="dk1"/>
              </a:buClr>
              <a:buSzPts val="2400"/>
              <a:buChar char="–"/>
              <a:defRPr sz="2400"/>
            </a:lvl2pPr>
            <a:lvl3pPr marL="1371600" lvl="2" indent="-355600" algn="l">
              <a:lnSpc>
                <a:spcPct val="100000"/>
              </a:lnSpc>
              <a:spcBef>
                <a:spcPts val="400"/>
              </a:spcBef>
              <a:spcAft>
                <a:spcPts val="0"/>
              </a:spcAft>
              <a:buClr>
                <a:schemeClr val="dk1"/>
              </a:buClr>
              <a:buSzPts val="2000"/>
              <a:buChar char="•"/>
              <a:defRPr sz="2000"/>
            </a:lvl3pPr>
            <a:lvl4pPr marL="1828800" lvl="3" indent="-342900" algn="l">
              <a:lnSpc>
                <a:spcPct val="100000"/>
              </a:lnSpc>
              <a:spcBef>
                <a:spcPts val="360"/>
              </a:spcBef>
              <a:spcAft>
                <a:spcPts val="0"/>
              </a:spcAft>
              <a:buClr>
                <a:schemeClr val="dk1"/>
              </a:buClr>
              <a:buSzPts val="1800"/>
              <a:buChar char="–"/>
              <a:defRPr sz="1800"/>
            </a:lvl4pPr>
            <a:lvl5pPr marL="2286000" lvl="4" indent="-342900" algn="l">
              <a:lnSpc>
                <a:spcPct val="100000"/>
              </a:lnSpc>
              <a:spcBef>
                <a:spcPts val="360"/>
              </a:spcBef>
              <a:spcAft>
                <a:spcPts val="0"/>
              </a:spcAft>
              <a:buClr>
                <a:schemeClr val="dk1"/>
              </a:buClr>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102" name="Google Shape;102;p78"/>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lnSpc>
                <a:spcPct val="120000"/>
              </a:lnSpc>
              <a:spcBef>
                <a:spcPts val="900"/>
              </a:spcBef>
              <a:spcAft>
                <a:spcPts val="0"/>
              </a:spcAft>
              <a:buSzPts val="1400"/>
              <a:buNone/>
              <a:defRPr/>
            </a:lvl1pPr>
            <a:lvl2pPr lvl="1" algn="l">
              <a:lnSpc>
                <a:spcPct val="120000"/>
              </a:lnSpc>
              <a:spcBef>
                <a:spcPts val="900"/>
              </a:spcBef>
              <a:spcAft>
                <a:spcPts val="0"/>
              </a:spcAft>
              <a:buSzPts val="1400"/>
              <a:buNone/>
              <a:defRPr/>
            </a:lvl2pPr>
            <a:lvl3pPr lvl="2" algn="l">
              <a:lnSpc>
                <a:spcPct val="120000"/>
              </a:lnSpc>
              <a:spcBef>
                <a:spcPts val="900"/>
              </a:spcBef>
              <a:spcAft>
                <a:spcPts val="0"/>
              </a:spcAft>
              <a:buSzPts val="1400"/>
              <a:buNone/>
              <a:defRPr/>
            </a:lvl3pPr>
            <a:lvl4pPr lvl="3" algn="l">
              <a:lnSpc>
                <a:spcPct val="120000"/>
              </a:lnSpc>
              <a:spcBef>
                <a:spcPts val="900"/>
              </a:spcBef>
              <a:spcAft>
                <a:spcPts val="0"/>
              </a:spcAft>
              <a:buSzPts val="1400"/>
              <a:buNone/>
              <a:defRPr/>
            </a:lvl4pPr>
            <a:lvl5pPr lvl="4" algn="l">
              <a:lnSpc>
                <a:spcPct val="120000"/>
              </a:lnSpc>
              <a:spcBef>
                <a:spcPts val="90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3" name="Google Shape;103;p78"/>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lnSpc>
                <a:spcPct val="120000"/>
              </a:lnSpc>
              <a:spcBef>
                <a:spcPts val="900"/>
              </a:spcBef>
              <a:spcAft>
                <a:spcPts val="0"/>
              </a:spcAft>
              <a:buSzPts val="1400"/>
              <a:buNone/>
              <a:defRPr/>
            </a:lvl1pPr>
            <a:lvl2pPr lvl="1" algn="l">
              <a:lnSpc>
                <a:spcPct val="120000"/>
              </a:lnSpc>
              <a:spcBef>
                <a:spcPts val="900"/>
              </a:spcBef>
              <a:spcAft>
                <a:spcPts val="0"/>
              </a:spcAft>
              <a:buSzPts val="1400"/>
              <a:buNone/>
              <a:defRPr/>
            </a:lvl2pPr>
            <a:lvl3pPr lvl="2" algn="l">
              <a:lnSpc>
                <a:spcPct val="120000"/>
              </a:lnSpc>
              <a:spcBef>
                <a:spcPts val="900"/>
              </a:spcBef>
              <a:spcAft>
                <a:spcPts val="0"/>
              </a:spcAft>
              <a:buSzPts val="1400"/>
              <a:buNone/>
              <a:defRPr/>
            </a:lvl3pPr>
            <a:lvl4pPr lvl="3" algn="l">
              <a:lnSpc>
                <a:spcPct val="120000"/>
              </a:lnSpc>
              <a:spcBef>
                <a:spcPts val="900"/>
              </a:spcBef>
              <a:spcAft>
                <a:spcPts val="0"/>
              </a:spcAft>
              <a:buSzPts val="1400"/>
              <a:buNone/>
              <a:defRPr/>
            </a:lvl4pPr>
            <a:lvl5pPr lvl="4" algn="l">
              <a:lnSpc>
                <a:spcPct val="120000"/>
              </a:lnSpc>
              <a:spcBef>
                <a:spcPts val="90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4" name="Google Shape;104;p78"/>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lnSpc>
                <a:spcPct val="120000"/>
              </a:lnSpc>
              <a:spcBef>
                <a:spcPts val="0"/>
              </a:spcBef>
              <a:spcAft>
                <a:spcPts val="0"/>
              </a:spcAft>
              <a:buSzPts val="1200"/>
              <a:buNone/>
              <a:defRPr sz="1200" b="0" i="0" u="none" strike="noStrike" cap="none">
                <a:solidFill>
                  <a:srgbClr val="888888"/>
                </a:solidFill>
                <a:latin typeface="Calibri"/>
                <a:ea typeface="Calibri"/>
                <a:cs typeface="Calibri"/>
                <a:sym typeface="Calibri"/>
              </a:defRPr>
            </a:lvl1pPr>
            <a:lvl2pPr marL="0" lvl="1" indent="0" algn="r">
              <a:lnSpc>
                <a:spcPct val="120000"/>
              </a:lnSpc>
              <a:spcBef>
                <a:spcPts val="0"/>
              </a:spcBef>
              <a:spcAft>
                <a:spcPts val="0"/>
              </a:spcAft>
              <a:buSzPts val="1200"/>
              <a:buNone/>
              <a:defRPr sz="1200" b="0" i="0" u="none" strike="noStrike" cap="none">
                <a:solidFill>
                  <a:srgbClr val="888888"/>
                </a:solidFill>
                <a:latin typeface="Calibri"/>
                <a:ea typeface="Calibri"/>
                <a:cs typeface="Calibri"/>
                <a:sym typeface="Calibri"/>
              </a:defRPr>
            </a:lvl2pPr>
            <a:lvl3pPr marL="0" lvl="2" indent="0" algn="r">
              <a:lnSpc>
                <a:spcPct val="120000"/>
              </a:lnSpc>
              <a:spcBef>
                <a:spcPts val="0"/>
              </a:spcBef>
              <a:spcAft>
                <a:spcPts val="0"/>
              </a:spcAft>
              <a:buSzPts val="1200"/>
              <a:buNone/>
              <a:defRPr sz="1200" b="0" i="0" u="none" strike="noStrike" cap="none">
                <a:solidFill>
                  <a:srgbClr val="888888"/>
                </a:solidFill>
                <a:latin typeface="Calibri"/>
                <a:ea typeface="Calibri"/>
                <a:cs typeface="Calibri"/>
                <a:sym typeface="Calibri"/>
              </a:defRPr>
            </a:lvl3pPr>
            <a:lvl4pPr marL="0" lvl="3" indent="0" algn="r">
              <a:lnSpc>
                <a:spcPct val="120000"/>
              </a:lnSpc>
              <a:spcBef>
                <a:spcPts val="0"/>
              </a:spcBef>
              <a:spcAft>
                <a:spcPts val="0"/>
              </a:spcAft>
              <a:buSzPts val="1200"/>
              <a:buNone/>
              <a:defRPr sz="1200" b="0" i="0" u="none" strike="noStrike" cap="none">
                <a:solidFill>
                  <a:srgbClr val="888888"/>
                </a:solidFill>
                <a:latin typeface="Calibri"/>
                <a:ea typeface="Calibri"/>
                <a:cs typeface="Calibri"/>
                <a:sym typeface="Calibri"/>
              </a:defRPr>
            </a:lvl4pPr>
            <a:lvl5pPr marL="0" lvl="4" indent="0" algn="r">
              <a:lnSpc>
                <a:spcPct val="120000"/>
              </a:lnSpc>
              <a:spcBef>
                <a:spcPts val="0"/>
              </a:spcBef>
              <a:spcAft>
                <a:spcPts val="0"/>
              </a:spcAft>
              <a:buSzPts val="1200"/>
              <a:buNone/>
              <a:defRPr sz="1200" b="0" i="0" u="none" strike="noStrike" cap="none">
                <a:solidFill>
                  <a:srgbClr val="888888"/>
                </a:solidFill>
                <a:latin typeface="Calibri"/>
                <a:ea typeface="Calibri"/>
                <a:cs typeface="Calibri"/>
                <a:sym typeface="Calibri"/>
              </a:defRPr>
            </a:lvl5pPr>
            <a:lvl6pPr marL="0" lvl="5" indent="0" algn="r">
              <a:lnSpc>
                <a:spcPct val="120000"/>
              </a:lnSpc>
              <a:spcBef>
                <a:spcPts val="0"/>
              </a:spcBef>
              <a:spcAft>
                <a:spcPts val="0"/>
              </a:spcAft>
              <a:buSzPts val="1200"/>
              <a:buNone/>
              <a:defRPr sz="1200" b="0" i="0" u="none" strike="noStrike" cap="none">
                <a:solidFill>
                  <a:srgbClr val="888888"/>
                </a:solidFill>
                <a:latin typeface="Calibri"/>
                <a:ea typeface="Calibri"/>
                <a:cs typeface="Calibri"/>
                <a:sym typeface="Calibri"/>
              </a:defRPr>
            </a:lvl6pPr>
            <a:lvl7pPr marL="0" lvl="6" indent="0" algn="r">
              <a:lnSpc>
                <a:spcPct val="120000"/>
              </a:lnSpc>
              <a:spcBef>
                <a:spcPts val="0"/>
              </a:spcBef>
              <a:spcAft>
                <a:spcPts val="0"/>
              </a:spcAft>
              <a:buSzPts val="1200"/>
              <a:buNone/>
              <a:defRPr sz="1200" b="0" i="0" u="none" strike="noStrike" cap="none">
                <a:solidFill>
                  <a:srgbClr val="888888"/>
                </a:solidFill>
                <a:latin typeface="Calibri"/>
                <a:ea typeface="Calibri"/>
                <a:cs typeface="Calibri"/>
                <a:sym typeface="Calibri"/>
              </a:defRPr>
            </a:lvl7pPr>
            <a:lvl8pPr marL="0" lvl="7" indent="0" algn="r">
              <a:lnSpc>
                <a:spcPct val="120000"/>
              </a:lnSpc>
              <a:spcBef>
                <a:spcPts val="0"/>
              </a:spcBef>
              <a:spcAft>
                <a:spcPts val="0"/>
              </a:spcAft>
              <a:buSzPts val="1200"/>
              <a:buNone/>
              <a:defRPr sz="1200" b="0" i="0" u="none" strike="noStrike" cap="none">
                <a:solidFill>
                  <a:srgbClr val="888888"/>
                </a:solidFill>
                <a:latin typeface="Calibri"/>
                <a:ea typeface="Calibri"/>
                <a:cs typeface="Calibri"/>
                <a:sym typeface="Calibri"/>
              </a:defRPr>
            </a:lvl8pPr>
            <a:lvl9pPr marL="0" lvl="8" indent="0" algn="r">
              <a:lnSpc>
                <a:spcPct val="120000"/>
              </a:lnSpc>
              <a:spcBef>
                <a:spcPts val="0"/>
              </a:spcBef>
              <a:spcAft>
                <a:spcPts val="0"/>
              </a:spcAft>
              <a:buSzPts val="1200"/>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05"/>
        <p:cNvGrpSpPr/>
        <p:nvPr/>
      </p:nvGrpSpPr>
      <p:grpSpPr>
        <a:xfrm>
          <a:off x="0" y="0"/>
          <a:ext cx="0" cy="0"/>
          <a:chOff x="0" y="0"/>
          <a:chExt cx="0" cy="0"/>
        </a:xfrm>
      </p:grpSpPr>
      <p:sp>
        <p:nvSpPr>
          <p:cNvPr id="106" name="Google Shape;106;p79"/>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44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7" name="Google Shape;107;p79"/>
          <p:cNvSpPr txBox="1">
            <a:spLocks noGrp="1"/>
          </p:cNvSpPr>
          <p:nvPr>
            <p:ph type="body" idx="1"/>
          </p:nvPr>
        </p:nvSpPr>
        <p:spPr>
          <a:xfrm>
            <a:off x="609600" y="1535113"/>
            <a:ext cx="5386917" cy="639762"/>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80"/>
              </a:spcBef>
              <a:spcAft>
                <a:spcPts val="0"/>
              </a:spcAft>
              <a:buClr>
                <a:schemeClr val="dk1"/>
              </a:buClr>
              <a:buSzPts val="2400"/>
              <a:buNone/>
              <a:defRPr sz="2400" b="1"/>
            </a:lvl1pPr>
            <a:lvl2pPr marL="914400" lvl="1" indent="-228600" algn="l">
              <a:lnSpc>
                <a:spcPct val="100000"/>
              </a:lnSpc>
              <a:spcBef>
                <a:spcPts val="400"/>
              </a:spcBef>
              <a:spcAft>
                <a:spcPts val="0"/>
              </a:spcAft>
              <a:buClr>
                <a:schemeClr val="dk1"/>
              </a:buClr>
              <a:buSzPts val="2000"/>
              <a:buNone/>
              <a:defRPr sz="2000" b="1"/>
            </a:lvl2pPr>
            <a:lvl3pPr marL="1371600" lvl="2" indent="-228600" algn="l">
              <a:lnSpc>
                <a:spcPct val="100000"/>
              </a:lnSpc>
              <a:spcBef>
                <a:spcPts val="360"/>
              </a:spcBef>
              <a:spcAft>
                <a:spcPts val="0"/>
              </a:spcAft>
              <a:buClr>
                <a:schemeClr val="dk1"/>
              </a:buClr>
              <a:buSzPts val="1800"/>
              <a:buNone/>
              <a:defRPr sz="1800" b="1"/>
            </a:lvl3pPr>
            <a:lvl4pPr marL="1828800" lvl="3" indent="-228600" algn="l">
              <a:lnSpc>
                <a:spcPct val="100000"/>
              </a:lnSpc>
              <a:spcBef>
                <a:spcPts val="320"/>
              </a:spcBef>
              <a:spcAft>
                <a:spcPts val="0"/>
              </a:spcAft>
              <a:buClr>
                <a:schemeClr val="dk1"/>
              </a:buClr>
              <a:buSzPts val="1600"/>
              <a:buNone/>
              <a:defRPr sz="1600" b="1"/>
            </a:lvl4pPr>
            <a:lvl5pPr marL="2286000" lvl="4" indent="-228600" algn="l">
              <a:lnSpc>
                <a:spcPct val="100000"/>
              </a:lnSpc>
              <a:spcBef>
                <a:spcPts val="320"/>
              </a:spcBef>
              <a:spcAft>
                <a:spcPts val="0"/>
              </a:spcAft>
              <a:buClr>
                <a:schemeClr val="dk1"/>
              </a:buClr>
              <a:buSzPts val="1600"/>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a:p>
        </p:txBody>
      </p:sp>
      <p:sp>
        <p:nvSpPr>
          <p:cNvPr id="108" name="Google Shape;108;p79"/>
          <p:cNvSpPr txBox="1">
            <a:spLocks noGrp="1"/>
          </p:cNvSpPr>
          <p:nvPr>
            <p:ph type="body" idx="2"/>
          </p:nvPr>
        </p:nvSpPr>
        <p:spPr>
          <a:xfrm>
            <a:off x="609600" y="2174875"/>
            <a:ext cx="5386917" cy="3951288"/>
          </a:xfrm>
          <a:prstGeom prst="rect">
            <a:avLst/>
          </a:prstGeom>
          <a:noFill/>
          <a:ln>
            <a:noFill/>
          </a:ln>
        </p:spPr>
        <p:txBody>
          <a:bodyPr spcFirstLastPara="1" wrap="square" lIns="91425" tIns="45700" rIns="91425" bIns="45700" anchor="t" anchorCtr="0">
            <a:normAutofit/>
          </a:bodyPr>
          <a:lstStyle>
            <a:lvl1pPr marL="457200" lvl="0" indent="-381000" algn="l">
              <a:lnSpc>
                <a:spcPct val="100000"/>
              </a:lnSpc>
              <a:spcBef>
                <a:spcPts val="480"/>
              </a:spcBef>
              <a:spcAft>
                <a:spcPts val="0"/>
              </a:spcAft>
              <a:buClr>
                <a:schemeClr val="dk1"/>
              </a:buClr>
              <a:buSzPts val="2400"/>
              <a:buChar char="•"/>
              <a:defRPr sz="2400"/>
            </a:lvl1pPr>
            <a:lvl2pPr marL="914400" lvl="1" indent="-355600" algn="l">
              <a:lnSpc>
                <a:spcPct val="100000"/>
              </a:lnSpc>
              <a:spcBef>
                <a:spcPts val="400"/>
              </a:spcBef>
              <a:spcAft>
                <a:spcPts val="0"/>
              </a:spcAft>
              <a:buClr>
                <a:schemeClr val="dk1"/>
              </a:buClr>
              <a:buSzPts val="2000"/>
              <a:buChar char="–"/>
              <a:defRPr sz="2000"/>
            </a:lvl2pPr>
            <a:lvl3pPr marL="1371600" lvl="2" indent="-342900" algn="l">
              <a:lnSpc>
                <a:spcPct val="100000"/>
              </a:lnSpc>
              <a:spcBef>
                <a:spcPts val="360"/>
              </a:spcBef>
              <a:spcAft>
                <a:spcPts val="0"/>
              </a:spcAft>
              <a:buClr>
                <a:schemeClr val="dk1"/>
              </a:buClr>
              <a:buSzPts val="1800"/>
              <a:buChar char="•"/>
              <a:defRPr sz="1800"/>
            </a:lvl3pPr>
            <a:lvl4pPr marL="1828800" lvl="3" indent="-330200" algn="l">
              <a:lnSpc>
                <a:spcPct val="100000"/>
              </a:lnSpc>
              <a:spcBef>
                <a:spcPts val="320"/>
              </a:spcBef>
              <a:spcAft>
                <a:spcPts val="0"/>
              </a:spcAft>
              <a:buClr>
                <a:schemeClr val="dk1"/>
              </a:buClr>
              <a:buSzPts val="1600"/>
              <a:buChar char="–"/>
              <a:defRPr sz="1600"/>
            </a:lvl4pPr>
            <a:lvl5pPr marL="2286000" lvl="4" indent="-330200" algn="l">
              <a:lnSpc>
                <a:spcPct val="100000"/>
              </a:lnSpc>
              <a:spcBef>
                <a:spcPts val="320"/>
              </a:spcBef>
              <a:spcAft>
                <a:spcPts val="0"/>
              </a:spcAft>
              <a:buClr>
                <a:schemeClr val="dk1"/>
              </a:buClr>
              <a:buSzPts val="1600"/>
              <a:buChar char="»"/>
              <a:defRPr sz="1600"/>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sp>
        <p:nvSpPr>
          <p:cNvPr id="109" name="Google Shape;109;p79"/>
          <p:cNvSpPr txBox="1">
            <a:spLocks noGrp="1"/>
          </p:cNvSpPr>
          <p:nvPr>
            <p:ph type="body" idx="3"/>
          </p:nvPr>
        </p:nvSpPr>
        <p:spPr>
          <a:xfrm>
            <a:off x="6193368" y="1535113"/>
            <a:ext cx="5389033" cy="639762"/>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80"/>
              </a:spcBef>
              <a:spcAft>
                <a:spcPts val="0"/>
              </a:spcAft>
              <a:buClr>
                <a:schemeClr val="dk1"/>
              </a:buClr>
              <a:buSzPts val="2400"/>
              <a:buNone/>
              <a:defRPr sz="2400" b="1"/>
            </a:lvl1pPr>
            <a:lvl2pPr marL="914400" lvl="1" indent="-228600" algn="l">
              <a:lnSpc>
                <a:spcPct val="100000"/>
              </a:lnSpc>
              <a:spcBef>
                <a:spcPts val="400"/>
              </a:spcBef>
              <a:spcAft>
                <a:spcPts val="0"/>
              </a:spcAft>
              <a:buClr>
                <a:schemeClr val="dk1"/>
              </a:buClr>
              <a:buSzPts val="2000"/>
              <a:buNone/>
              <a:defRPr sz="2000" b="1"/>
            </a:lvl2pPr>
            <a:lvl3pPr marL="1371600" lvl="2" indent="-228600" algn="l">
              <a:lnSpc>
                <a:spcPct val="100000"/>
              </a:lnSpc>
              <a:spcBef>
                <a:spcPts val="360"/>
              </a:spcBef>
              <a:spcAft>
                <a:spcPts val="0"/>
              </a:spcAft>
              <a:buClr>
                <a:schemeClr val="dk1"/>
              </a:buClr>
              <a:buSzPts val="1800"/>
              <a:buNone/>
              <a:defRPr sz="1800" b="1"/>
            </a:lvl3pPr>
            <a:lvl4pPr marL="1828800" lvl="3" indent="-228600" algn="l">
              <a:lnSpc>
                <a:spcPct val="100000"/>
              </a:lnSpc>
              <a:spcBef>
                <a:spcPts val="320"/>
              </a:spcBef>
              <a:spcAft>
                <a:spcPts val="0"/>
              </a:spcAft>
              <a:buClr>
                <a:schemeClr val="dk1"/>
              </a:buClr>
              <a:buSzPts val="1600"/>
              <a:buNone/>
              <a:defRPr sz="1600" b="1"/>
            </a:lvl4pPr>
            <a:lvl5pPr marL="2286000" lvl="4" indent="-228600" algn="l">
              <a:lnSpc>
                <a:spcPct val="100000"/>
              </a:lnSpc>
              <a:spcBef>
                <a:spcPts val="320"/>
              </a:spcBef>
              <a:spcAft>
                <a:spcPts val="0"/>
              </a:spcAft>
              <a:buClr>
                <a:schemeClr val="dk1"/>
              </a:buClr>
              <a:buSzPts val="1600"/>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a:p>
        </p:txBody>
      </p:sp>
      <p:sp>
        <p:nvSpPr>
          <p:cNvPr id="110" name="Google Shape;110;p79"/>
          <p:cNvSpPr txBox="1">
            <a:spLocks noGrp="1"/>
          </p:cNvSpPr>
          <p:nvPr>
            <p:ph type="body" idx="4"/>
          </p:nvPr>
        </p:nvSpPr>
        <p:spPr>
          <a:xfrm>
            <a:off x="6193368" y="2174875"/>
            <a:ext cx="5389033" cy="3951288"/>
          </a:xfrm>
          <a:prstGeom prst="rect">
            <a:avLst/>
          </a:prstGeom>
          <a:noFill/>
          <a:ln>
            <a:noFill/>
          </a:ln>
        </p:spPr>
        <p:txBody>
          <a:bodyPr spcFirstLastPara="1" wrap="square" lIns="91425" tIns="45700" rIns="91425" bIns="45700" anchor="t" anchorCtr="0">
            <a:normAutofit/>
          </a:bodyPr>
          <a:lstStyle>
            <a:lvl1pPr marL="457200" lvl="0" indent="-381000" algn="l">
              <a:lnSpc>
                <a:spcPct val="100000"/>
              </a:lnSpc>
              <a:spcBef>
                <a:spcPts val="480"/>
              </a:spcBef>
              <a:spcAft>
                <a:spcPts val="0"/>
              </a:spcAft>
              <a:buClr>
                <a:schemeClr val="dk1"/>
              </a:buClr>
              <a:buSzPts val="2400"/>
              <a:buChar char="•"/>
              <a:defRPr sz="2400"/>
            </a:lvl1pPr>
            <a:lvl2pPr marL="914400" lvl="1" indent="-355600" algn="l">
              <a:lnSpc>
                <a:spcPct val="100000"/>
              </a:lnSpc>
              <a:spcBef>
                <a:spcPts val="400"/>
              </a:spcBef>
              <a:spcAft>
                <a:spcPts val="0"/>
              </a:spcAft>
              <a:buClr>
                <a:schemeClr val="dk1"/>
              </a:buClr>
              <a:buSzPts val="2000"/>
              <a:buChar char="–"/>
              <a:defRPr sz="2000"/>
            </a:lvl2pPr>
            <a:lvl3pPr marL="1371600" lvl="2" indent="-342900" algn="l">
              <a:lnSpc>
                <a:spcPct val="100000"/>
              </a:lnSpc>
              <a:spcBef>
                <a:spcPts val="360"/>
              </a:spcBef>
              <a:spcAft>
                <a:spcPts val="0"/>
              </a:spcAft>
              <a:buClr>
                <a:schemeClr val="dk1"/>
              </a:buClr>
              <a:buSzPts val="1800"/>
              <a:buChar char="•"/>
              <a:defRPr sz="1800"/>
            </a:lvl3pPr>
            <a:lvl4pPr marL="1828800" lvl="3" indent="-330200" algn="l">
              <a:lnSpc>
                <a:spcPct val="100000"/>
              </a:lnSpc>
              <a:spcBef>
                <a:spcPts val="320"/>
              </a:spcBef>
              <a:spcAft>
                <a:spcPts val="0"/>
              </a:spcAft>
              <a:buClr>
                <a:schemeClr val="dk1"/>
              </a:buClr>
              <a:buSzPts val="1600"/>
              <a:buChar char="–"/>
              <a:defRPr sz="1600"/>
            </a:lvl4pPr>
            <a:lvl5pPr marL="2286000" lvl="4" indent="-330200" algn="l">
              <a:lnSpc>
                <a:spcPct val="100000"/>
              </a:lnSpc>
              <a:spcBef>
                <a:spcPts val="320"/>
              </a:spcBef>
              <a:spcAft>
                <a:spcPts val="0"/>
              </a:spcAft>
              <a:buClr>
                <a:schemeClr val="dk1"/>
              </a:buClr>
              <a:buSzPts val="1600"/>
              <a:buChar char="»"/>
              <a:defRPr sz="1600"/>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sp>
        <p:nvSpPr>
          <p:cNvPr id="111" name="Google Shape;111;p79"/>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lnSpc>
                <a:spcPct val="120000"/>
              </a:lnSpc>
              <a:spcBef>
                <a:spcPts val="900"/>
              </a:spcBef>
              <a:spcAft>
                <a:spcPts val="0"/>
              </a:spcAft>
              <a:buSzPts val="1400"/>
              <a:buNone/>
              <a:defRPr/>
            </a:lvl1pPr>
            <a:lvl2pPr lvl="1" algn="l">
              <a:lnSpc>
                <a:spcPct val="120000"/>
              </a:lnSpc>
              <a:spcBef>
                <a:spcPts val="900"/>
              </a:spcBef>
              <a:spcAft>
                <a:spcPts val="0"/>
              </a:spcAft>
              <a:buSzPts val="1400"/>
              <a:buNone/>
              <a:defRPr/>
            </a:lvl2pPr>
            <a:lvl3pPr lvl="2" algn="l">
              <a:lnSpc>
                <a:spcPct val="120000"/>
              </a:lnSpc>
              <a:spcBef>
                <a:spcPts val="900"/>
              </a:spcBef>
              <a:spcAft>
                <a:spcPts val="0"/>
              </a:spcAft>
              <a:buSzPts val="1400"/>
              <a:buNone/>
              <a:defRPr/>
            </a:lvl3pPr>
            <a:lvl4pPr lvl="3" algn="l">
              <a:lnSpc>
                <a:spcPct val="120000"/>
              </a:lnSpc>
              <a:spcBef>
                <a:spcPts val="900"/>
              </a:spcBef>
              <a:spcAft>
                <a:spcPts val="0"/>
              </a:spcAft>
              <a:buSzPts val="1400"/>
              <a:buNone/>
              <a:defRPr/>
            </a:lvl4pPr>
            <a:lvl5pPr lvl="4" algn="l">
              <a:lnSpc>
                <a:spcPct val="120000"/>
              </a:lnSpc>
              <a:spcBef>
                <a:spcPts val="90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2" name="Google Shape;112;p79"/>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lnSpc>
                <a:spcPct val="120000"/>
              </a:lnSpc>
              <a:spcBef>
                <a:spcPts val="900"/>
              </a:spcBef>
              <a:spcAft>
                <a:spcPts val="0"/>
              </a:spcAft>
              <a:buSzPts val="1400"/>
              <a:buNone/>
              <a:defRPr/>
            </a:lvl1pPr>
            <a:lvl2pPr lvl="1" algn="l">
              <a:lnSpc>
                <a:spcPct val="120000"/>
              </a:lnSpc>
              <a:spcBef>
                <a:spcPts val="900"/>
              </a:spcBef>
              <a:spcAft>
                <a:spcPts val="0"/>
              </a:spcAft>
              <a:buSzPts val="1400"/>
              <a:buNone/>
              <a:defRPr/>
            </a:lvl2pPr>
            <a:lvl3pPr lvl="2" algn="l">
              <a:lnSpc>
                <a:spcPct val="120000"/>
              </a:lnSpc>
              <a:spcBef>
                <a:spcPts val="900"/>
              </a:spcBef>
              <a:spcAft>
                <a:spcPts val="0"/>
              </a:spcAft>
              <a:buSzPts val="1400"/>
              <a:buNone/>
              <a:defRPr/>
            </a:lvl3pPr>
            <a:lvl4pPr lvl="3" algn="l">
              <a:lnSpc>
                <a:spcPct val="120000"/>
              </a:lnSpc>
              <a:spcBef>
                <a:spcPts val="900"/>
              </a:spcBef>
              <a:spcAft>
                <a:spcPts val="0"/>
              </a:spcAft>
              <a:buSzPts val="1400"/>
              <a:buNone/>
              <a:defRPr/>
            </a:lvl4pPr>
            <a:lvl5pPr lvl="4" algn="l">
              <a:lnSpc>
                <a:spcPct val="120000"/>
              </a:lnSpc>
              <a:spcBef>
                <a:spcPts val="90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3" name="Google Shape;113;p79"/>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lnSpc>
                <a:spcPct val="120000"/>
              </a:lnSpc>
              <a:spcBef>
                <a:spcPts val="0"/>
              </a:spcBef>
              <a:spcAft>
                <a:spcPts val="0"/>
              </a:spcAft>
              <a:buSzPts val="1200"/>
              <a:buNone/>
              <a:defRPr sz="1200" b="0" i="0" u="none" strike="noStrike" cap="none">
                <a:solidFill>
                  <a:srgbClr val="888888"/>
                </a:solidFill>
                <a:latin typeface="Calibri"/>
                <a:ea typeface="Calibri"/>
                <a:cs typeface="Calibri"/>
                <a:sym typeface="Calibri"/>
              </a:defRPr>
            </a:lvl1pPr>
            <a:lvl2pPr marL="0" lvl="1" indent="0" algn="r">
              <a:lnSpc>
                <a:spcPct val="120000"/>
              </a:lnSpc>
              <a:spcBef>
                <a:spcPts val="0"/>
              </a:spcBef>
              <a:spcAft>
                <a:spcPts val="0"/>
              </a:spcAft>
              <a:buSzPts val="1200"/>
              <a:buNone/>
              <a:defRPr sz="1200" b="0" i="0" u="none" strike="noStrike" cap="none">
                <a:solidFill>
                  <a:srgbClr val="888888"/>
                </a:solidFill>
                <a:latin typeface="Calibri"/>
                <a:ea typeface="Calibri"/>
                <a:cs typeface="Calibri"/>
                <a:sym typeface="Calibri"/>
              </a:defRPr>
            </a:lvl2pPr>
            <a:lvl3pPr marL="0" lvl="2" indent="0" algn="r">
              <a:lnSpc>
                <a:spcPct val="120000"/>
              </a:lnSpc>
              <a:spcBef>
                <a:spcPts val="0"/>
              </a:spcBef>
              <a:spcAft>
                <a:spcPts val="0"/>
              </a:spcAft>
              <a:buSzPts val="1200"/>
              <a:buNone/>
              <a:defRPr sz="1200" b="0" i="0" u="none" strike="noStrike" cap="none">
                <a:solidFill>
                  <a:srgbClr val="888888"/>
                </a:solidFill>
                <a:latin typeface="Calibri"/>
                <a:ea typeface="Calibri"/>
                <a:cs typeface="Calibri"/>
                <a:sym typeface="Calibri"/>
              </a:defRPr>
            </a:lvl3pPr>
            <a:lvl4pPr marL="0" lvl="3" indent="0" algn="r">
              <a:lnSpc>
                <a:spcPct val="120000"/>
              </a:lnSpc>
              <a:spcBef>
                <a:spcPts val="0"/>
              </a:spcBef>
              <a:spcAft>
                <a:spcPts val="0"/>
              </a:spcAft>
              <a:buSzPts val="1200"/>
              <a:buNone/>
              <a:defRPr sz="1200" b="0" i="0" u="none" strike="noStrike" cap="none">
                <a:solidFill>
                  <a:srgbClr val="888888"/>
                </a:solidFill>
                <a:latin typeface="Calibri"/>
                <a:ea typeface="Calibri"/>
                <a:cs typeface="Calibri"/>
                <a:sym typeface="Calibri"/>
              </a:defRPr>
            </a:lvl4pPr>
            <a:lvl5pPr marL="0" lvl="4" indent="0" algn="r">
              <a:lnSpc>
                <a:spcPct val="120000"/>
              </a:lnSpc>
              <a:spcBef>
                <a:spcPts val="0"/>
              </a:spcBef>
              <a:spcAft>
                <a:spcPts val="0"/>
              </a:spcAft>
              <a:buSzPts val="1200"/>
              <a:buNone/>
              <a:defRPr sz="1200" b="0" i="0" u="none" strike="noStrike" cap="none">
                <a:solidFill>
                  <a:srgbClr val="888888"/>
                </a:solidFill>
                <a:latin typeface="Calibri"/>
                <a:ea typeface="Calibri"/>
                <a:cs typeface="Calibri"/>
                <a:sym typeface="Calibri"/>
              </a:defRPr>
            </a:lvl5pPr>
            <a:lvl6pPr marL="0" lvl="5" indent="0" algn="r">
              <a:lnSpc>
                <a:spcPct val="120000"/>
              </a:lnSpc>
              <a:spcBef>
                <a:spcPts val="0"/>
              </a:spcBef>
              <a:spcAft>
                <a:spcPts val="0"/>
              </a:spcAft>
              <a:buSzPts val="1200"/>
              <a:buNone/>
              <a:defRPr sz="1200" b="0" i="0" u="none" strike="noStrike" cap="none">
                <a:solidFill>
                  <a:srgbClr val="888888"/>
                </a:solidFill>
                <a:latin typeface="Calibri"/>
                <a:ea typeface="Calibri"/>
                <a:cs typeface="Calibri"/>
                <a:sym typeface="Calibri"/>
              </a:defRPr>
            </a:lvl6pPr>
            <a:lvl7pPr marL="0" lvl="6" indent="0" algn="r">
              <a:lnSpc>
                <a:spcPct val="120000"/>
              </a:lnSpc>
              <a:spcBef>
                <a:spcPts val="0"/>
              </a:spcBef>
              <a:spcAft>
                <a:spcPts val="0"/>
              </a:spcAft>
              <a:buSzPts val="1200"/>
              <a:buNone/>
              <a:defRPr sz="1200" b="0" i="0" u="none" strike="noStrike" cap="none">
                <a:solidFill>
                  <a:srgbClr val="888888"/>
                </a:solidFill>
                <a:latin typeface="Calibri"/>
                <a:ea typeface="Calibri"/>
                <a:cs typeface="Calibri"/>
                <a:sym typeface="Calibri"/>
              </a:defRPr>
            </a:lvl7pPr>
            <a:lvl8pPr marL="0" lvl="7" indent="0" algn="r">
              <a:lnSpc>
                <a:spcPct val="120000"/>
              </a:lnSpc>
              <a:spcBef>
                <a:spcPts val="0"/>
              </a:spcBef>
              <a:spcAft>
                <a:spcPts val="0"/>
              </a:spcAft>
              <a:buSzPts val="1200"/>
              <a:buNone/>
              <a:defRPr sz="1200" b="0" i="0" u="none" strike="noStrike" cap="none">
                <a:solidFill>
                  <a:srgbClr val="888888"/>
                </a:solidFill>
                <a:latin typeface="Calibri"/>
                <a:ea typeface="Calibri"/>
                <a:cs typeface="Calibri"/>
                <a:sym typeface="Calibri"/>
              </a:defRPr>
            </a:lvl8pPr>
            <a:lvl9pPr marL="0" lvl="8" indent="0" algn="r">
              <a:lnSpc>
                <a:spcPct val="120000"/>
              </a:lnSpc>
              <a:spcBef>
                <a:spcPts val="0"/>
              </a:spcBef>
              <a:spcAft>
                <a:spcPts val="0"/>
              </a:spcAft>
              <a:buSzPts val="1200"/>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14"/>
        <p:cNvGrpSpPr/>
        <p:nvPr/>
      </p:nvGrpSpPr>
      <p:grpSpPr>
        <a:xfrm>
          <a:off x="0" y="0"/>
          <a:ext cx="0" cy="0"/>
          <a:chOff x="0" y="0"/>
          <a:chExt cx="0" cy="0"/>
        </a:xfrm>
      </p:grpSpPr>
      <p:sp>
        <p:nvSpPr>
          <p:cNvPr id="115" name="Google Shape;115;p80"/>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6" name="Google Shape;116;p80"/>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lnSpc>
                <a:spcPct val="120000"/>
              </a:lnSpc>
              <a:spcBef>
                <a:spcPts val="900"/>
              </a:spcBef>
              <a:spcAft>
                <a:spcPts val="0"/>
              </a:spcAft>
              <a:buSzPts val="1400"/>
              <a:buNone/>
              <a:defRPr/>
            </a:lvl1pPr>
            <a:lvl2pPr lvl="1" algn="l">
              <a:lnSpc>
                <a:spcPct val="120000"/>
              </a:lnSpc>
              <a:spcBef>
                <a:spcPts val="900"/>
              </a:spcBef>
              <a:spcAft>
                <a:spcPts val="0"/>
              </a:spcAft>
              <a:buSzPts val="1400"/>
              <a:buNone/>
              <a:defRPr/>
            </a:lvl2pPr>
            <a:lvl3pPr lvl="2" algn="l">
              <a:lnSpc>
                <a:spcPct val="120000"/>
              </a:lnSpc>
              <a:spcBef>
                <a:spcPts val="900"/>
              </a:spcBef>
              <a:spcAft>
                <a:spcPts val="0"/>
              </a:spcAft>
              <a:buSzPts val="1400"/>
              <a:buNone/>
              <a:defRPr/>
            </a:lvl3pPr>
            <a:lvl4pPr lvl="3" algn="l">
              <a:lnSpc>
                <a:spcPct val="120000"/>
              </a:lnSpc>
              <a:spcBef>
                <a:spcPts val="900"/>
              </a:spcBef>
              <a:spcAft>
                <a:spcPts val="0"/>
              </a:spcAft>
              <a:buSzPts val="1400"/>
              <a:buNone/>
              <a:defRPr/>
            </a:lvl4pPr>
            <a:lvl5pPr lvl="4" algn="l">
              <a:lnSpc>
                <a:spcPct val="120000"/>
              </a:lnSpc>
              <a:spcBef>
                <a:spcPts val="90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7" name="Google Shape;117;p80"/>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lnSpc>
                <a:spcPct val="120000"/>
              </a:lnSpc>
              <a:spcBef>
                <a:spcPts val="900"/>
              </a:spcBef>
              <a:spcAft>
                <a:spcPts val="0"/>
              </a:spcAft>
              <a:buSzPts val="1400"/>
              <a:buNone/>
              <a:defRPr/>
            </a:lvl1pPr>
            <a:lvl2pPr lvl="1" algn="l">
              <a:lnSpc>
                <a:spcPct val="120000"/>
              </a:lnSpc>
              <a:spcBef>
                <a:spcPts val="900"/>
              </a:spcBef>
              <a:spcAft>
                <a:spcPts val="0"/>
              </a:spcAft>
              <a:buSzPts val="1400"/>
              <a:buNone/>
              <a:defRPr/>
            </a:lvl2pPr>
            <a:lvl3pPr lvl="2" algn="l">
              <a:lnSpc>
                <a:spcPct val="120000"/>
              </a:lnSpc>
              <a:spcBef>
                <a:spcPts val="900"/>
              </a:spcBef>
              <a:spcAft>
                <a:spcPts val="0"/>
              </a:spcAft>
              <a:buSzPts val="1400"/>
              <a:buNone/>
              <a:defRPr/>
            </a:lvl3pPr>
            <a:lvl4pPr lvl="3" algn="l">
              <a:lnSpc>
                <a:spcPct val="120000"/>
              </a:lnSpc>
              <a:spcBef>
                <a:spcPts val="900"/>
              </a:spcBef>
              <a:spcAft>
                <a:spcPts val="0"/>
              </a:spcAft>
              <a:buSzPts val="1400"/>
              <a:buNone/>
              <a:defRPr/>
            </a:lvl4pPr>
            <a:lvl5pPr lvl="4" algn="l">
              <a:lnSpc>
                <a:spcPct val="120000"/>
              </a:lnSpc>
              <a:spcBef>
                <a:spcPts val="90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8" name="Google Shape;118;p80"/>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lnSpc>
                <a:spcPct val="120000"/>
              </a:lnSpc>
              <a:spcBef>
                <a:spcPts val="0"/>
              </a:spcBef>
              <a:spcAft>
                <a:spcPts val="0"/>
              </a:spcAft>
              <a:buSzPts val="1200"/>
              <a:buNone/>
              <a:defRPr sz="1200" b="0" i="0" u="none" strike="noStrike" cap="none">
                <a:solidFill>
                  <a:srgbClr val="888888"/>
                </a:solidFill>
                <a:latin typeface="Calibri"/>
                <a:ea typeface="Calibri"/>
                <a:cs typeface="Calibri"/>
                <a:sym typeface="Calibri"/>
              </a:defRPr>
            </a:lvl1pPr>
            <a:lvl2pPr marL="0" lvl="1" indent="0" algn="r">
              <a:lnSpc>
                <a:spcPct val="120000"/>
              </a:lnSpc>
              <a:spcBef>
                <a:spcPts val="0"/>
              </a:spcBef>
              <a:spcAft>
                <a:spcPts val="0"/>
              </a:spcAft>
              <a:buSzPts val="1200"/>
              <a:buNone/>
              <a:defRPr sz="1200" b="0" i="0" u="none" strike="noStrike" cap="none">
                <a:solidFill>
                  <a:srgbClr val="888888"/>
                </a:solidFill>
                <a:latin typeface="Calibri"/>
                <a:ea typeface="Calibri"/>
                <a:cs typeface="Calibri"/>
                <a:sym typeface="Calibri"/>
              </a:defRPr>
            </a:lvl2pPr>
            <a:lvl3pPr marL="0" lvl="2" indent="0" algn="r">
              <a:lnSpc>
                <a:spcPct val="120000"/>
              </a:lnSpc>
              <a:spcBef>
                <a:spcPts val="0"/>
              </a:spcBef>
              <a:spcAft>
                <a:spcPts val="0"/>
              </a:spcAft>
              <a:buSzPts val="1200"/>
              <a:buNone/>
              <a:defRPr sz="1200" b="0" i="0" u="none" strike="noStrike" cap="none">
                <a:solidFill>
                  <a:srgbClr val="888888"/>
                </a:solidFill>
                <a:latin typeface="Calibri"/>
                <a:ea typeface="Calibri"/>
                <a:cs typeface="Calibri"/>
                <a:sym typeface="Calibri"/>
              </a:defRPr>
            </a:lvl3pPr>
            <a:lvl4pPr marL="0" lvl="3" indent="0" algn="r">
              <a:lnSpc>
                <a:spcPct val="120000"/>
              </a:lnSpc>
              <a:spcBef>
                <a:spcPts val="0"/>
              </a:spcBef>
              <a:spcAft>
                <a:spcPts val="0"/>
              </a:spcAft>
              <a:buSzPts val="1200"/>
              <a:buNone/>
              <a:defRPr sz="1200" b="0" i="0" u="none" strike="noStrike" cap="none">
                <a:solidFill>
                  <a:srgbClr val="888888"/>
                </a:solidFill>
                <a:latin typeface="Calibri"/>
                <a:ea typeface="Calibri"/>
                <a:cs typeface="Calibri"/>
                <a:sym typeface="Calibri"/>
              </a:defRPr>
            </a:lvl4pPr>
            <a:lvl5pPr marL="0" lvl="4" indent="0" algn="r">
              <a:lnSpc>
                <a:spcPct val="120000"/>
              </a:lnSpc>
              <a:spcBef>
                <a:spcPts val="0"/>
              </a:spcBef>
              <a:spcAft>
                <a:spcPts val="0"/>
              </a:spcAft>
              <a:buSzPts val="1200"/>
              <a:buNone/>
              <a:defRPr sz="1200" b="0" i="0" u="none" strike="noStrike" cap="none">
                <a:solidFill>
                  <a:srgbClr val="888888"/>
                </a:solidFill>
                <a:latin typeface="Calibri"/>
                <a:ea typeface="Calibri"/>
                <a:cs typeface="Calibri"/>
                <a:sym typeface="Calibri"/>
              </a:defRPr>
            </a:lvl5pPr>
            <a:lvl6pPr marL="0" lvl="5" indent="0" algn="r">
              <a:lnSpc>
                <a:spcPct val="120000"/>
              </a:lnSpc>
              <a:spcBef>
                <a:spcPts val="0"/>
              </a:spcBef>
              <a:spcAft>
                <a:spcPts val="0"/>
              </a:spcAft>
              <a:buSzPts val="1200"/>
              <a:buNone/>
              <a:defRPr sz="1200" b="0" i="0" u="none" strike="noStrike" cap="none">
                <a:solidFill>
                  <a:srgbClr val="888888"/>
                </a:solidFill>
                <a:latin typeface="Calibri"/>
                <a:ea typeface="Calibri"/>
                <a:cs typeface="Calibri"/>
                <a:sym typeface="Calibri"/>
              </a:defRPr>
            </a:lvl6pPr>
            <a:lvl7pPr marL="0" lvl="6" indent="0" algn="r">
              <a:lnSpc>
                <a:spcPct val="120000"/>
              </a:lnSpc>
              <a:spcBef>
                <a:spcPts val="0"/>
              </a:spcBef>
              <a:spcAft>
                <a:spcPts val="0"/>
              </a:spcAft>
              <a:buSzPts val="1200"/>
              <a:buNone/>
              <a:defRPr sz="1200" b="0" i="0" u="none" strike="noStrike" cap="none">
                <a:solidFill>
                  <a:srgbClr val="888888"/>
                </a:solidFill>
                <a:latin typeface="Calibri"/>
                <a:ea typeface="Calibri"/>
                <a:cs typeface="Calibri"/>
                <a:sym typeface="Calibri"/>
              </a:defRPr>
            </a:lvl7pPr>
            <a:lvl8pPr marL="0" lvl="7" indent="0" algn="r">
              <a:lnSpc>
                <a:spcPct val="120000"/>
              </a:lnSpc>
              <a:spcBef>
                <a:spcPts val="0"/>
              </a:spcBef>
              <a:spcAft>
                <a:spcPts val="0"/>
              </a:spcAft>
              <a:buSzPts val="1200"/>
              <a:buNone/>
              <a:defRPr sz="1200" b="0" i="0" u="none" strike="noStrike" cap="none">
                <a:solidFill>
                  <a:srgbClr val="888888"/>
                </a:solidFill>
                <a:latin typeface="Calibri"/>
                <a:ea typeface="Calibri"/>
                <a:cs typeface="Calibri"/>
                <a:sym typeface="Calibri"/>
              </a:defRPr>
            </a:lvl8pPr>
            <a:lvl9pPr marL="0" lvl="8" indent="0" algn="r">
              <a:lnSpc>
                <a:spcPct val="120000"/>
              </a:lnSpc>
              <a:spcBef>
                <a:spcPts val="0"/>
              </a:spcBef>
              <a:spcAft>
                <a:spcPts val="0"/>
              </a:spcAft>
              <a:buSzPts val="1200"/>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19"/>
        <p:cNvGrpSpPr/>
        <p:nvPr/>
      </p:nvGrpSpPr>
      <p:grpSpPr>
        <a:xfrm>
          <a:off x="0" y="0"/>
          <a:ext cx="0" cy="0"/>
          <a:chOff x="0" y="0"/>
          <a:chExt cx="0" cy="0"/>
        </a:xfrm>
      </p:grpSpPr>
      <p:sp>
        <p:nvSpPr>
          <p:cNvPr id="120" name="Google Shape;120;p81"/>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lnSpc>
                <a:spcPct val="120000"/>
              </a:lnSpc>
              <a:spcBef>
                <a:spcPts val="900"/>
              </a:spcBef>
              <a:spcAft>
                <a:spcPts val="0"/>
              </a:spcAft>
              <a:buSzPts val="1400"/>
              <a:buNone/>
              <a:defRPr/>
            </a:lvl1pPr>
            <a:lvl2pPr lvl="1" algn="l">
              <a:lnSpc>
                <a:spcPct val="120000"/>
              </a:lnSpc>
              <a:spcBef>
                <a:spcPts val="900"/>
              </a:spcBef>
              <a:spcAft>
                <a:spcPts val="0"/>
              </a:spcAft>
              <a:buSzPts val="1400"/>
              <a:buNone/>
              <a:defRPr/>
            </a:lvl2pPr>
            <a:lvl3pPr lvl="2" algn="l">
              <a:lnSpc>
                <a:spcPct val="120000"/>
              </a:lnSpc>
              <a:spcBef>
                <a:spcPts val="900"/>
              </a:spcBef>
              <a:spcAft>
                <a:spcPts val="0"/>
              </a:spcAft>
              <a:buSzPts val="1400"/>
              <a:buNone/>
              <a:defRPr/>
            </a:lvl3pPr>
            <a:lvl4pPr lvl="3" algn="l">
              <a:lnSpc>
                <a:spcPct val="120000"/>
              </a:lnSpc>
              <a:spcBef>
                <a:spcPts val="900"/>
              </a:spcBef>
              <a:spcAft>
                <a:spcPts val="0"/>
              </a:spcAft>
              <a:buSzPts val="1400"/>
              <a:buNone/>
              <a:defRPr/>
            </a:lvl4pPr>
            <a:lvl5pPr lvl="4" algn="l">
              <a:lnSpc>
                <a:spcPct val="120000"/>
              </a:lnSpc>
              <a:spcBef>
                <a:spcPts val="90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1" name="Google Shape;121;p81"/>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lnSpc>
                <a:spcPct val="120000"/>
              </a:lnSpc>
              <a:spcBef>
                <a:spcPts val="900"/>
              </a:spcBef>
              <a:spcAft>
                <a:spcPts val="0"/>
              </a:spcAft>
              <a:buSzPts val="1400"/>
              <a:buNone/>
              <a:defRPr/>
            </a:lvl1pPr>
            <a:lvl2pPr lvl="1" algn="l">
              <a:lnSpc>
                <a:spcPct val="120000"/>
              </a:lnSpc>
              <a:spcBef>
                <a:spcPts val="900"/>
              </a:spcBef>
              <a:spcAft>
                <a:spcPts val="0"/>
              </a:spcAft>
              <a:buSzPts val="1400"/>
              <a:buNone/>
              <a:defRPr/>
            </a:lvl2pPr>
            <a:lvl3pPr lvl="2" algn="l">
              <a:lnSpc>
                <a:spcPct val="120000"/>
              </a:lnSpc>
              <a:spcBef>
                <a:spcPts val="900"/>
              </a:spcBef>
              <a:spcAft>
                <a:spcPts val="0"/>
              </a:spcAft>
              <a:buSzPts val="1400"/>
              <a:buNone/>
              <a:defRPr/>
            </a:lvl3pPr>
            <a:lvl4pPr lvl="3" algn="l">
              <a:lnSpc>
                <a:spcPct val="120000"/>
              </a:lnSpc>
              <a:spcBef>
                <a:spcPts val="900"/>
              </a:spcBef>
              <a:spcAft>
                <a:spcPts val="0"/>
              </a:spcAft>
              <a:buSzPts val="1400"/>
              <a:buNone/>
              <a:defRPr/>
            </a:lvl4pPr>
            <a:lvl5pPr lvl="4" algn="l">
              <a:lnSpc>
                <a:spcPct val="120000"/>
              </a:lnSpc>
              <a:spcBef>
                <a:spcPts val="90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2" name="Google Shape;122;p81"/>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lnSpc>
                <a:spcPct val="120000"/>
              </a:lnSpc>
              <a:spcBef>
                <a:spcPts val="0"/>
              </a:spcBef>
              <a:spcAft>
                <a:spcPts val="0"/>
              </a:spcAft>
              <a:buSzPts val="1200"/>
              <a:buNone/>
              <a:defRPr sz="1200" b="0" i="0" u="none" strike="noStrike" cap="none">
                <a:solidFill>
                  <a:srgbClr val="888888"/>
                </a:solidFill>
                <a:latin typeface="Calibri"/>
                <a:ea typeface="Calibri"/>
                <a:cs typeface="Calibri"/>
                <a:sym typeface="Calibri"/>
              </a:defRPr>
            </a:lvl1pPr>
            <a:lvl2pPr marL="0" lvl="1" indent="0" algn="r">
              <a:lnSpc>
                <a:spcPct val="120000"/>
              </a:lnSpc>
              <a:spcBef>
                <a:spcPts val="0"/>
              </a:spcBef>
              <a:spcAft>
                <a:spcPts val="0"/>
              </a:spcAft>
              <a:buSzPts val="1200"/>
              <a:buNone/>
              <a:defRPr sz="1200" b="0" i="0" u="none" strike="noStrike" cap="none">
                <a:solidFill>
                  <a:srgbClr val="888888"/>
                </a:solidFill>
                <a:latin typeface="Calibri"/>
                <a:ea typeface="Calibri"/>
                <a:cs typeface="Calibri"/>
                <a:sym typeface="Calibri"/>
              </a:defRPr>
            </a:lvl2pPr>
            <a:lvl3pPr marL="0" lvl="2" indent="0" algn="r">
              <a:lnSpc>
                <a:spcPct val="120000"/>
              </a:lnSpc>
              <a:spcBef>
                <a:spcPts val="0"/>
              </a:spcBef>
              <a:spcAft>
                <a:spcPts val="0"/>
              </a:spcAft>
              <a:buSzPts val="1200"/>
              <a:buNone/>
              <a:defRPr sz="1200" b="0" i="0" u="none" strike="noStrike" cap="none">
                <a:solidFill>
                  <a:srgbClr val="888888"/>
                </a:solidFill>
                <a:latin typeface="Calibri"/>
                <a:ea typeface="Calibri"/>
                <a:cs typeface="Calibri"/>
                <a:sym typeface="Calibri"/>
              </a:defRPr>
            </a:lvl3pPr>
            <a:lvl4pPr marL="0" lvl="3" indent="0" algn="r">
              <a:lnSpc>
                <a:spcPct val="120000"/>
              </a:lnSpc>
              <a:spcBef>
                <a:spcPts val="0"/>
              </a:spcBef>
              <a:spcAft>
                <a:spcPts val="0"/>
              </a:spcAft>
              <a:buSzPts val="1200"/>
              <a:buNone/>
              <a:defRPr sz="1200" b="0" i="0" u="none" strike="noStrike" cap="none">
                <a:solidFill>
                  <a:srgbClr val="888888"/>
                </a:solidFill>
                <a:latin typeface="Calibri"/>
                <a:ea typeface="Calibri"/>
                <a:cs typeface="Calibri"/>
                <a:sym typeface="Calibri"/>
              </a:defRPr>
            </a:lvl4pPr>
            <a:lvl5pPr marL="0" lvl="4" indent="0" algn="r">
              <a:lnSpc>
                <a:spcPct val="120000"/>
              </a:lnSpc>
              <a:spcBef>
                <a:spcPts val="0"/>
              </a:spcBef>
              <a:spcAft>
                <a:spcPts val="0"/>
              </a:spcAft>
              <a:buSzPts val="1200"/>
              <a:buNone/>
              <a:defRPr sz="1200" b="0" i="0" u="none" strike="noStrike" cap="none">
                <a:solidFill>
                  <a:srgbClr val="888888"/>
                </a:solidFill>
                <a:latin typeface="Calibri"/>
                <a:ea typeface="Calibri"/>
                <a:cs typeface="Calibri"/>
                <a:sym typeface="Calibri"/>
              </a:defRPr>
            </a:lvl5pPr>
            <a:lvl6pPr marL="0" lvl="5" indent="0" algn="r">
              <a:lnSpc>
                <a:spcPct val="120000"/>
              </a:lnSpc>
              <a:spcBef>
                <a:spcPts val="0"/>
              </a:spcBef>
              <a:spcAft>
                <a:spcPts val="0"/>
              </a:spcAft>
              <a:buSzPts val="1200"/>
              <a:buNone/>
              <a:defRPr sz="1200" b="0" i="0" u="none" strike="noStrike" cap="none">
                <a:solidFill>
                  <a:srgbClr val="888888"/>
                </a:solidFill>
                <a:latin typeface="Calibri"/>
                <a:ea typeface="Calibri"/>
                <a:cs typeface="Calibri"/>
                <a:sym typeface="Calibri"/>
              </a:defRPr>
            </a:lvl6pPr>
            <a:lvl7pPr marL="0" lvl="6" indent="0" algn="r">
              <a:lnSpc>
                <a:spcPct val="120000"/>
              </a:lnSpc>
              <a:spcBef>
                <a:spcPts val="0"/>
              </a:spcBef>
              <a:spcAft>
                <a:spcPts val="0"/>
              </a:spcAft>
              <a:buSzPts val="1200"/>
              <a:buNone/>
              <a:defRPr sz="1200" b="0" i="0" u="none" strike="noStrike" cap="none">
                <a:solidFill>
                  <a:srgbClr val="888888"/>
                </a:solidFill>
                <a:latin typeface="Calibri"/>
                <a:ea typeface="Calibri"/>
                <a:cs typeface="Calibri"/>
                <a:sym typeface="Calibri"/>
              </a:defRPr>
            </a:lvl7pPr>
            <a:lvl8pPr marL="0" lvl="7" indent="0" algn="r">
              <a:lnSpc>
                <a:spcPct val="120000"/>
              </a:lnSpc>
              <a:spcBef>
                <a:spcPts val="0"/>
              </a:spcBef>
              <a:spcAft>
                <a:spcPts val="0"/>
              </a:spcAft>
              <a:buSzPts val="1200"/>
              <a:buNone/>
              <a:defRPr sz="1200" b="0" i="0" u="none" strike="noStrike" cap="none">
                <a:solidFill>
                  <a:srgbClr val="888888"/>
                </a:solidFill>
                <a:latin typeface="Calibri"/>
                <a:ea typeface="Calibri"/>
                <a:cs typeface="Calibri"/>
                <a:sym typeface="Calibri"/>
              </a:defRPr>
            </a:lvl8pPr>
            <a:lvl9pPr marL="0" lvl="8" indent="0" algn="r">
              <a:lnSpc>
                <a:spcPct val="120000"/>
              </a:lnSpc>
              <a:spcBef>
                <a:spcPts val="0"/>
              </a:spcBef>
              <a:spcAft>
                <a:spcPts val="0"/>
              </a:spcAft>
              <a:buSzPts val="1200"/>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23"/>
        <p:cNvGrpSpPr/>
        <p:nvPr/>
      </p:nvGrpSpPr>
      <p:grpSpPr>
        <a:xfrm>
          <a:off x="0" y="0"/>
          <a:ext cx="0" cy="0"/>
          <a:chOff x="0" y="0"/>
          <a:chExt cx="0" cy="0"/>
        </a:xfrm>
      </p:grpSpPr>
      <p:sp>
        <p:nvSpPr>
          <p:cNvPr id="124" name="Google Shape;124;p82"/>
          <p:cNvSpPr txBox="1">
            <a:spLocks noGrp="1"/>
          </p:cNvSpPr>
          <p:nvPr>
            <p:ph type="title"/>
          </p:nvPr>
        </p:nvSpPr>
        <p:spPr>
          <a:xfrm>
            <a:off x="609601" y="273050"/>
            <a:ext cx="4011084" cy="1162050"/>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dk1"/>
              </a:buClr>
              <a:buSzPts val="2000"/>
              <a:buFont typeface="Calibri"/>
              <a:buNone/>
              <a:defRPr sz="20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5" name="Google Shape;125;p82"/>
          <p:cNvSpPr txBox="1">
            <a:spLocks noGrp="1"/>
          </p:cNvSpPr>
          <p:nvPr>
            <p:ph type="body" idx="1"/>
          </p:nvPr>
        </p:nvSpPr>
        <p:spPr>
          <a:xfrm>
            <a:off x="4766733" y="273051"/>
            <a:ext cx="6815667" cy="5853113"/>
          </a:xfrm>
          <a:prstGeom prst="rect">
            <a:avLst/>
          </a:prstGeom>
          <a:noFill/>
          <a:ln>
            <a:noFill/>
          </a:ln>
        </p:spPr>
        <p:txBody>
          <a:bodyPr spcFirstLastPara="1" wrap="square" lIns="91425" tIns="45700" rIns="91425" bIns="45700" anchor="t" anchorCtr="0">
            <a:normAutofit/>
          </a:bodyPr>
          <a:lstStyle>
            <a:lvl1pPr marL="457200" lvl="0" indent="-431800" algn="l">
              <a:lnSpc>
                <a:spcPct val="100000"/>
              </a:lnSpc>
              <a:spcBef>
                <a:spcPts val="640"/>
              </a:spcBef>
              <a:spcAft>
                <a:spcPts val="0"/>
              </a:spcAft>
              <a:buClr>
                <a:schemeClr val="dk1"/>
              </a:buClr>
              <a:buSzPts val="3200"/>
              <a:buChar char="•"/>
              <a:defRPr sz="3200"/>
            </a:lvl1pPr>
            <a:lvl2pPr marL="914400" lvl="1" indent="-406400" algn="l">
              <a:lnSpc>
                <a:spcPct val="100000"/>
              </a:lnSpc>
              <a:spcBef>
                <a:spcPts val="560"/>
              </a:spcBef>
              <a:spcAft>
                <a:spcPts val="0"/>
              </a:spcAft>
              <a:buClr>
                <a:schemeClr val="dk1"/>
              </a:buClr>
              <a:buSzPts val="2800"/>
              <a:buChar char="–"/>
              <a:defRPr sz="2800"/>
            </a:lvl2pPr>
            <a:lvl3pPr marL="1371600" lvl="2" indent="-381000" algn="l">
              <a:lnSpc>
                <a:spcPct val="100000"/>
              </a:lnSpc>
              <a:spcBef>
                <a:spcPts val="480"/>
              </a:spcBef>
              <a:spcAft>
                <a:spcPts val="0"/>
              </a:spcAft>
              <a:buClr>
                <a:schemeClr val="dk1"/>
              </a:buClr>
              <a:buSzPts val="2400"/>
              <a:buChar char="•"/>
              <a:defRPr sz="2400"/>
            </a:lvl3pPr>
            <a:lvl4pPr marL="1828800" lvl="3" indent="-355600" algn="l">
              <a:lnSpc>
                <a:spcPct val="100000"/>
              </a:lnSpc>
              <a:spcBef>
                <a:spcPts val="400"/>
              </a:spcBef>
              <a:spcAft>
                <a:spcPts val="0"/>
              </a:spcAft>
              <a:buClr>
                <a:schemeClr val="dk1"/>
              </a:buClr>
              <a:buSzPts val="2000"/>
              <a:buChar char="–"/>
              <a:defRPr sz="2000"/>
            </a:lvl4pPr>
            <a:lvl5pPr marL="2286000" lvl="4" indent="-355600" algn="l">
              <a:lnSpc>
                <a:spcPct val="100000"/>
              </a:lnSpc>
              <a:spcBef>
                <a:spcPts val="400"/>
              </a:spcBef>
              <a:spcAft>
                <a:spcPts val="0"/>
              </a:spcAft>
              <a:buClr>
                <a:schemeClr val="dk1"/>
              </a:buClr>
              <a:buSzPts val="2000"/>
              <a:buChar char="»"/>
              <a:defRPr sz="2000"/>
            </a:lvl5pPr>
            <a:lvl6pPr marL="2743200" lvl="5" indent="-355600" algn="l">
              <a:lnSpc>
                <a:spcPct val="100000"/>
              </a:lnSpc>
              <a:spcBef>
                <a:spcPts val="400"/>
              </a:spcBef>
              <a:spcAft>
                <a:spcPts val="0"/>
              </a:spcAft>
              <a:buClr>
                <a:schemeClr val="dk1"/>
              </a:buClr>
              <a:buSzPts val="2000"/>
              <a:buChar char="•"/>
              <a:defRPr sz="2000"/>
            </a:lvl6pPr>
            <a:lvl7pPr marL="3200400" lvl="6" indent="-355600" algn="l">
              <a:lnSpc>
                <a:spcPct val="100000"/>
              </a:lnSpc>
              <a:spcBef>
                <a:spcPts val="400"/>
              </a:spcBef>
              <a:spcAft>
                <a:spcPts val="0"/>
              </a:spcAft>
              <a:buClr>
                <a:schemeClr val="dk1"/>
              </a:buClr>
              <a:buSzPts val="2000"/>
              <a:buChar char="•"/>
              <a:defRPr sz="2000"/>
            </a:lvl7pPr>
            <a:lvl8pPr marL="3657600" lvl="7" indent="-355600" algn="l">
              <a:lnSpc>
                <a:spcPct val="100000"/>
              </a:lnSpc>
              <a:spcBef>
                <a:spcPts val="400"/>
              </a:spcBef>
              <a:spcAft>
                <a:spcPts val="0"/>
              </a:spcAft>
              <a:buClr>
                <a:schemeClr val="dk1"/>
              </a:buClr>
              <a:buSzPts val="2000"/>
              <a:buChar char="•"/>
              <a:defRPr sz="2000"/>
            </a:lvl8pPr>
            <a:lvl9pPr marL="4114800" lvl="8" indent="-355600" algn="l">
              <a:lnSpc>
                <a:spcPct val="100000"/>
              </a:lnSpc>
              <a:spcBef>
                <a:spcPts val="400"/>
              </a:spcBef>
              <a:spcAft>
                <a:spcPts val="0"/>
              </a:spcAft>
              <a:buClr>
                <a:schemeClr val="dk1"/>
              </a:buClr>
              <a:buSzPts val="2000"/>
              <a:buChar char="•"/>
              <a:defRPr sz="2000"/>
            </a:lvl9pPr>
          </a:lstStyle>
          <a:p>
            <a:endParaRPr/>
          </a:p>
        </p:txBody>
      </p:sp>
      <p:sp>
        <p:nvSpPr>
          <p:cNvPr id="126" name="Google Shape;126;p82"/>
          <p:cNvSpPr txBox="1">
            <a:spLocks noGrp="1"/>
          </p:cNvSpPr>
          <p:nvPr>
            <p:ph type="body" idx="2"/>
          </p:nvPr>
        </p:nvSpPr>
        <p:spPr>
          <a:xfrm>
            <a:off x="609601" y="1435101"/>
            <a:ext cx="4011084" cy="4691063"/>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280"/>
              </a:spcBef>
              <a:spcAft>
                <a:spcPts val="0"/>
              </a:spcAft>
              <a:buClr>
                <a:schemeClr val="dk1"/>
              </a:buClr>
              <a:buSzPts val="1400"/>
              <a:buNone/>
              <a:defRPr sz="1400"/>
            </a:lvl1pPr>
            <a:lvl2pPr marL="914400" lvl="1" indent="-228600" algn="l">
              <a:lnSpc>
                <a:spcPct val="100000"/>
              </a:lnSpc>
              <a:spcBef>
                <a:spcPts val="240"/>
              </a:spcBef>
              <a:spcAft>
                <a:spcPts val="0"/>
              </a:spcAft>
              <a:buClr>
                <a:schemeClr val="dk1"/>
              </a:buClr>
              <a:buSzPts val="1200"/>
              <a:buNone/>
              <a:defRPr sz="1200"/>
            </a:lvl2pPr>
            <a:lvl3pPr marL="1371600" lvl="2" indent="-228600" algn="l">
              <a:lnSpc>
                <a:spcPct val="100000"/>
              </a:lnSpc>
              <a:spcBef>
                <a:spcPts val="200"/>
              </a:spcBef>
              <a:spcAft>
                <a:spcPts val="0"/>
              </a:spcAft>
              <a:buClr>
                <a:schemeClr val="dk1"/>
              </a:buClr>
              <a:buSzPts val="1000"/>
              <a:buNone/>
              <a:defRPr sz="1000"/>
            </a:lvl3pPr>
            <a:lvl4pPr marL="1828800" lvl="3" indent="-228600" algn="l">
              <a:lnSpc>
                <a:spcPct val="100000"/>
              </a:lnSpc>
              <a:spcBef>
                <a:spcPts val="180"/>
              </a:spcBef>
              <a:spcAft>
                <a:spcPts val="0"/>
              </a:spcAft>
              <a:buClr>
                <a:schemeClr val="dk1"/>
              </a:buClr>
              <a:buSzPts val="900"/>
              <a:buNone/>
              <a:defRPr sz="900"/>
            </a:lvl4pPr>
            <a:lvl5pPr marL="2286000" lvl="4" indent="-228600" algn="l">
              <a:lnSpc>
                <a:spcPct val="100000"/>
              </a:lnSpc>
              <a:spcBef>
                <a:spcPts val="180"/>
              </a:spcBef>
              <a:spcAft>
                <a:spcPts val="0"/>
              </a:spcAft>
              <a:buClr>
                <a:schemeClr val="dk1"/>
              </a:buClr>
              <a:buSzPts val="900"/>
              <a:buNone/>
              <a:defRPr sz="900"/>
            </a:lvl5pPr>
            <a:lvl6pPr marL="2743200" lvl="5" indent="-228600" algn="l">
              <a:lnSpc>
                <a:spcPct val="100000"/>
              </a:lnSpc>
              <a:spcBef>
                <a:spcPts val="180"/>
              </a:spcBef>
              <a:spcAft>
                <a:spcPts val="0"/>
              </a:spcAft>
              <a:buClr>
                <a:schemeClr val="dk1"/>
              </a:buClr>
              <a:buSzPts val="900"/>
              <a:buNone/>
              <a:defRPr sz="900"/>
            </a:lvl6pPr>
            <a:lvl7pPr marL="3200400" lvl="6" indent="-228600" algn="l">
              <a:lnSpc>
                <a:spcPct val="100000"/>
              </a:lnSpc>
              <a:spcBef>
                <a:spcPts val="180"/>
              </a:spcBef>
              <a:spcAft>
                <a:spcPts val="0"/>
              </a:spcAft>
              <a:buClr>
                <a:schemeClr val="dk1"/>
              </a:buClr>
              <a:buSzPts val="900"/>
              <a:buNone/>
              <a:defRPr sz="900"/>
            </a:lvl7pPr>
            <a:lvl8pPr marL="3657600" lvl="7" indent="-228600" algn="l">
              <a:lnSpc>
                <a:spcPct val="100000"/>
              </a:lnSpc>
              <a:spcBef>
                <a:spcPts val="180"/>
              </a:spcBef>
              <a:spcAft>
                <a:spcPts val="0"/>
              </a:spcAft>
              <a:buClr>
                <a:schemeClr val="dk1"/>
              </a:buClr>
              <a:buSzPts val="900"/>
              <a:buNone/>
              <a:defRPr sz="900"/>
            </a:lvl8pPr>
            <a:lvl9pPr marL="4114800" lvl="8" indent="-228600" algn="l">
              <a:lnSpc>
                <a:spcPct val="100000"/>
              </a:lnSpc>
              <a:spcBef>
                <a:spcPts val="180"/>
              </a:spcBef>
              <a:spcAft>
                <a:spcPts val="0"/>
              </a:spcAft>
              <a:buClr>
                <a:schemeClr val="dk1"/>
              </a:buClr>
              <a:buSzPts val="900"/>
              <a:buNone/>
              <a:defRPr sz="900"/>
            </a:lvl9pPr>
          </a:lstStyle>
          <a:p>
            <a:endParaRPr/>
          </a:p>
        </p:txBody>
      </p:sp>
      <p:sp>
        <p:nvSpPr>
          <p:cNvPr id="127" name="Google Shape;127;p82"/>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lnSpc>
                <a:spcPct val="120000"/>
              </a:lnSpc>
              <a:spcBef>
                <a:spcPts val="900"/>
              </a:spcBef>
              <a:spcAft>
                <a:spcPts val="0"/>
              </a:spcAft>
              <a:buSzPts val="1400"/>
              <a:buNone/>
              <a:defRPr/>
            </a:lvl1pPr>
            <a:lvl2pPr lvl="1" algn="l">
              <a:lnSpc>
                <a:spcPct val="120000"/>
              </a:lnSpc>
              <a:spcBef>
                <a:spcPts val="900"/>
              </a:spcBef>
              <a:spcAft>
                <a:spcPts val="0"/>
              </a:spcAft>
              <a:buSzPts val="1400"/>
              <a:buNone/>
              <a:defRPr/>
            </a:lvl2pPr>
            <a:lvl3pPr lvl="2" algn="l">
              <a:lnSpc>
                <a:spcPct val="120000"/>
              </a:lnSpc>
              <a:spcBef>
                <a:spcPts val="900"/>
              </a:spcBef>
              <a:spcAft>
                <a:spcPts val="0"/>
              </a:spcAft>
              <a:buSzPts val="1400"/>
              <a:buNone/>
              <a:defRPr/>
            </a:lvl3pPr>
            <a:lvl4pPr lvl="3" algn="l">
              <a:lnSpc>
                <a:spcPct val="120000"/>
              </a:lnSpc>
              <a:spcBef>
                <a:spcPts val="900"/>
              </a:spcBef>
              <a:spcAft>
                <a:spcPts val="0"/>
              </a:spcAft>
              <a:buSzPts val="1400"/>
              <a:buNone/>
              <a:defRPr/>
            </a:lvl4pPr>
            <a:lvl5pPr lvl="4" algn="l">
              <a:lnSpc>
                <a:spcPct val="120000"/>
              </a:lnSpc>
              <a:spcBef>
                <a:spcPts val="90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8" name="Google Shape;128;p82"/>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lnSpc>
                <a:spcPct val="120000"/>
              </a:lnSpc>
              <a:spcBef>
                <a:spcPts val="900"/>
              </a:spcBef>
              <a:spcAft>
                <a:spcPts val="0"/>
              </a:spcAft>
              <a:buSzPts val="1400"/>
              <a:buNone/>
              <a:defRPr/>
            </a:lvl1pPr>
            <a:lvl2pPr lvl="1" algn="l">
              <a:lnSpc>
                <a:spcPct val="120000"/>
              </a:lnSpc>
              <a:spcBef>
                <a:spcPts val="900"/>
              </a:spcBef>
              <a:spcAft>
                <a:spcPts val="0"/>
              </a:spcAft>
              <a:buSzPts val="1400"/>
              <a:buNone/>
              <a:defRPr/>
            </a:lvl2pPr>
            <a:lvl3pPr lvl="2" algn="l">
              <a:lnSpc>
                <a:spcPct val="120000"/>
              </a:lnSpc>
              <a:spcBef>
                <a:spcPts val="900"/>
              </a:spcBef>
              <a:spcAft>
                <a:spcPts val="0"/>
              </a:spcAft>
              <a:buSzPts val="1400"/>
              <a:buNone/>
              <a:defRPr/>
            </a:lvl3pPr>
            <a:lvl4pPr lvl="3" algn="l">
              <a:lnSpc>
                <a:spcPct val="120000"/>
              </a:lnSpc>
              <a:spcBef>
                <a:spcPts val="900"/>
              </a:spcBef>
              <a:spcAft>
                <a:spcPts val="0"/>
              </a:spcAft>
              <a:buSzPts val="1400"/>
              <a:buNone/>
              <a:defRPr/>
            </a:lvl4pPr>
            <a:lvl5pPr lvl="4" algn="l">
              <a:lnSpc>
                <a:spcPct val="120000"/>
              </a:lnSpc>
              <a:spcBef>
                <a:spcPts val="90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9" name="Google Shape;129;p82"/>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lnSpc>
                <a:spcPct val="120000"/>
              </a:lnSpc>
              <a:spcBef>
                <a:spcPts val="0"/>
              </a:spcBef>
              <a:spcAft>
                <a:spcPts val="0"/>
              </a:spcAft>
              <a:buSzPts val="1200"/>
              <a:buNone/>
              <a:defRPr sz="1200" b="0" i="0" u="none" strike="noStrike" cap="none">
                <a:solidFill>
                  <a:srgbClr val="888888"/>
                </a:solidFill>
                <a:latin typeface="Calibri"/>
                <a:ea typeface="Calibri"/>
                <a:cs typeface="Calibri"/>
                <a:sym typeface="Calibri"/>
              </a:defRPr>
            </a:lvl1pPr>
            <a:lvl2pPr marL="0" lvl="1" indent="0" algn="r">
              <a:lnSpc>
                <a:spcPct val="120000"/>
              </a:lnSpc>
              <a:spcBef>
                <a:spcPts val="0"/>
              </a:spcBef>
              <a:spcAft>
                <a:spcPts val="0"/>
              </a:spcAft>
              <a:buSzPts val="1200"/>
              <a:buNone/>
              <a:defRPr sz="1200" b="0" i="0" u="none" strike="noStrike" cap="none">
                <a:solidFill>
                  <a:srgbClr val="888888"/>
                </a:solidFill>
                <a:latin typeface="Calibri"/>
                <a:ea typeface="Calibri"/>
                <a:cs typeface="Calibri"/>
                <a:sym typeface="Calibri"/>
              </a:defRPr>
            </a:lvl2pPr>
            <a:lvl3pPr marL="0" lvl="2" indent="0" algn="r">
              <a:lnSpc>
                <a:spcPct val="120000"/>
              </a:lnSpc>
              <a:spcBef>
                <a:spcPts val="0"/>
              </a:spcBef>
              <a:spcAft>
                <a:spcPts val="0"/>
              </a:spcAft>
              <a:buSzPts val="1200"/>
              <a:buNone/>
              <a:defRPr sz="1200" b="0" i="0" u="none" strike="noStrike" cap="none">
                <a:solidFill>
                  <a:srgbClr val="888888"/>
                </a:solidFill>
                <a:latin typeface="Calibri"/>
                <a:ea typeface="Calibri"/>
                <a:cs typeface="Calibri"/>
                <a:sym typeface="Calibri"/>
              </a:defRPr>
            </a:lvl3pPr>
            <a:lvl4pPr marL="0" lvl="3" indent="0" algn="r">
              <a:lnSpc>
                <a:spcPct val="120000"/>
              </a:lnSpc>
              <a:spcBef>
                <a:spcPts val="0"/>
              </a:spcBef>
              <a:spcAft>
                <a:spcPts val="0"/>
              </a:spcAft>
              <a:buSzPts val="1200"/>
              <a:buNone/>
              <a:defRPr sz="1200" b="0" i="0" u="none" strike="noStrike" cap="none">
                <a:solidFill>
                  <a:srgbClr val="888888"/>
                </a:solidFill>
                <a:latin typeface="Calibri"/>
                <a:ea typeface="Calibri"/>
                <a:cs typeface="Calibri"/>
                <a:sym typeface="Calibri"/>
              </a:defRPr>
            </a:lvl4pPr>
            <a:lvl5pPr marL="0" lvl="4" indent="0" algn="r">
              <a:lnSpc>
                <a:spcPct val="120000"/>
              </a:lnSpc>
              <a:spcBef>
                <a:spcPts val="0"/>
              </a:spcBef>
              <a:spcAft>
                <a:spcPts val="0"/>
              </a:spcAft>
              <a:buSzPts val="1200"/>
              <a:buNone/>
              <a:defRPr sz="1200" b="0" i="0" u="none" strike="noStrike" cap="none">
                <a:solidFill>
                  <a:srgbClr val="888888"/>
                </a:solidFill>
                <a:latin typeface="Calibri"/>
                <a:ea typeface="Calibri"/>
                <a:cs typeface="Calibri"/>
                <a:sym typeface="Calibri"/>
              </a:defRPr>
            </a:lvl5pPr>
            <a:lvl6pPr marL="0" lvl="5" indent="0" algn="r">
              <a:lnSpc>
                <a:spcPct val="120000"/>
              </a:lnSpc>
              <a:spcBef>
                <a:spcPts val="0"/>
              </a:spcBef>
              <a:spcAft>
                <a:spcPts val="0"/>
              </a:spcAft>
              <a:buSzPts val="1200"/>
              <a:buNone/>
              <a:defRPr sz="1200" b="0" i="0" u="none" strike="noStrike" cap="none">
                <a:solidFill>
                  <a:srgbClr val="888888"/>
                </a:solidFill>
                <a:latin typeface="Calibri"/>
                <a:ea typeface="Calibri"/>
                <a:cs typeface="Calibri"/>
                <a:sym typeface="Calibri"/>
              </a:defRPr>
            </a:lvl6pPr>
            <a:lvl7pPr marL="0" lvl="6" indent="0" algn="r">
              <a:lnSpc>
                <a:spcPct val="120000"/>
              </a:lnSpc>
              <a:spcBef>
                <a:spcPts val="0"/>
              </a:spcBef>
              <a:spcAft>
                <a:spcPts val="0"/>
              </a:spcAft>
              <a:buSzPts val="1200"/>
              <a:buNone/>
              <a:defRPr sz="1200" b="0" i="0" u="none" strike="noStrike" cap="none">
                <a:solidFill>
                  <a:srgbClr val="888888"/>
                </a:solidFill>
                <a:latin typeface="Calibri"/>
                <a:ea typeface="Calibri"/>
                <a:cs typeface="Calibri"/>
                <a:sym typeface="Calibri"/>
              </a:defRPr>
            </a:lvl7pPr>
            <a:lvl8pPr marL="0" lvl="7" indent="0" algn="r">
              <a:lnSpc>
                <a:spcPct val="120000"/>
              </a:lnSpc>
              <a:spcBef>
                <a:spcPts val="0"/>
              </a:spcBef>
              <a:spcAft>
                <a:spcPts val="0"/>
              </a:spcAft>
              <a:buSzPts val="1200"/>
              <a:buNone/>
              <a:defRPr sz="1200" b="0" i="0" u="none" strike="noStrike" cap="none">
                <a:solidFill>
                  <a:srgbClr val="888888"/>
                </a:solidFill>
                <a:latin typeface="Calibri"/>
                <a:ea typeface="Calibri"/>
                <a:cs typeface="Calibri"/>
                <a:sym typeface="Calibri"/>
              </a:defRPr>
            </a:lvl8pPr>
            <a:lvl9pPr marL="0" lvl="8" indent="0" algn="r">
              <a:lnSpc>
                <a:spcPct val="120000"/>
              </a:lnSpc>
              <a:spcBef>
                <a:spcPts val="0"/>
              </a:spcBef>
              <a:spcAft>
                <a:spcPts val="0"/>
              </a:spcAft>
              <a:buSzPts val="1200"/>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30"/>
        <p:cNvGrpSpPr/>
        <p:nvPr/>
      </p:nvGrpSpPr>
      <p:grpSpPr>
        <a:xfrm>
          <a:off x="0" y="0"/>
          <a:ext cx="0" cy="0"/>
          <a:chOff x="0" y="0"/>
          <a:chExt cx="0" cy="0"/>
        </a:xfrm>
      </p:grpSpPr>
      <p:sp>
        <p:nvSpPr>
          <p:cNvPr id="131" name="Google Shape;131;p83"/>
          <p:cNvSpPr txBox="1">
            <a:spLocks noGrp="1"/>
          </p:cNvSpPr>
          <p:nvPr>
            <p:ph type="title"/>
          </p:nvPr>
        </p:nvSpPr>
        <p:spPr>
          <a:xfrm>
            <a:off x="2389717" y="4800600"/>
            <a:ext cx="7315200" cy="566738"/>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dk1"/>
              </a:buClr>
              <a:buSzPts val="2000"/>
              <a:buFont typeface="Calibri"/>
              <a:buNone/>
              <a:defRPr sz="20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2" name="Google Shape;132;p83"/>
          <p:cNvSpPr>
            <a:spLocks noGrp="1"/>
          </p:cNvSpPr>
          <p:nvPr>
            <p:ph type="pic" idx="2"/>
          </p:nvPr>
        </p:nvSpPr>
        <p:spPr>
          <a:xfrm>
            <a:off x="2389717" y="612775"/>
            <a:ext cx="7315200" cy="4114800"/>
          </a:xfrm>
          <a:prstGeom prst="rect">
            <a:avLst/>
          </a:prstGeom>
          <a:noFill/>
          <a:ln>
            <a:noFill/>
          </a:ln>
        </p:spPr>
      </p:sp>
      <p:sp>
        <p:nvSpPr>
          <p:cNvPr id="133" name="Google Shape;133;p83"/>
          <p:cNvSpPr txBox="1">
            <a:spLocks noGrp="1"/>
          </p:cNvSpPr>
          <p:nvPr>
            <p:ph type="body" idx="1"/>
          </p:nvPr>
        </p:nvSpPr>
        <p:spPr>
          <a:xfrm>
            <a:off x="2389717" y="5367338"/>
            <a:ext cx="7315200" cy="804862"/>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280"/>
              </a:spcBef>
              <a:spcAft>
                <a:spcPts val="0"/>
              </a:spcAft>
              <a:buClr>
                <a:schemeClr val="dk1"/>
              </a:buClr>
              <a:buSzPts val="1400"/>
              <a:buNone/>
              <a:defRPr sz="1400"/>
            </a:lvl1pPr>
            <a:lvl2pPr marL="914400" lvl="1" indent="-228600" algn="l">
              <a:lnSpc>
                <a:spcPct val="100000"/>
              </a:lnSpc>
              <a:spcBef>
                <a:spcPts val="240"/>
              </a:spcBef>
              <a:spcAft>
                <a:spcPts val="0"/>
              </a:spcAft>
              <a:buClr>
                <a:schemeClr val="dk1"/>
              </a:buClr>
              <a:buSzPts val="1200"/>
              <a:buNone/>
              <a:defRPr sz="1200"/>
            </a:lvl2pPr>
            <a:lvl3pPr marL="1371600" lvl="2" indent="-228600" algn="l">
              <a:lnSpc>
                <a:spcPct val="100000"/>
              </a:lnSpc>
              <a:spcBef>
                <a:spcPts val="200"/>
              </a:spcBef>
              <a:spcAft>
                <a:spcPts val="0"/>
              </a:spcAft>
              <a:buClr>
                <a:schemeClr val="dk1"/>
              </a:buClr>
              <a:buSzPts val="1000"/>
              <a:buNone/>
              <a:defRPr sz="1000"/>
            </a:lvl3pPr>
            <a:lvl4pPr marL="1828800" lvl="3" indent="-228600" algn="l">
              <a:lnSpc>
                <a:spcPct val="100000"/>
              </a:lnSpc>
              <a:spcBef>
                <a:spcPts val="180"/>
              </a:spcBef>
              <a:spcAft>
                <a:spcPts val="0"/>
              </a:spcAft>
              <a:buClr>
                <a:schemeClr val="dk1"/>
              </a:buClr>
              <a:buSzPts val="900"/>
              <a:buNone/>
              <a:defRPr sz="900"/>
            </a:lvl4pPr>
            <a:lvl5pPr marL="2286000" lvl="4" indent="-228600" algn="l">
              <a:lnSpc>
                <a:spcPct val="100000"/>
              </a:lnSpc>
              <a:spcBef>
                <a:spcPts val="180"/>
              </a:spcBef>
              <a:spcAft>
                <a:spcPts val="0"/>
              </a:spcAft>
              <a:buClr>
                <a:schemeClr val="dk1"/>
              </a:buClr>
              <a:buSzPts val="900"/>
              <a:buNone/>
              <a:defRPr sz="900"/>
            </a:lvl5pPr>
            <a:lvl6pPr marL="2743200" lvl="5" indent="-228600" algn="l">
              <a:lnSpc>
                <a:spcPct val="100000"/>
              </a:lnSpc>
              <a:spcBef>
                <a:spcPts val="180"/>
              </a:spcBef>
              <a:spcAft>
                <a:spcPts val="0"/>
              </a:spcAft>
              <a:buClr>
                <a:schemeClr val="dk1"/>
              </a:buClr>
              <a:buSzPts val="900"/>
              <a:buNone/>
              <a:defRPr sz="900"/>
            </a:lvl6pPr>
            <a:lvl7pPr marL="3200400" lvl="6" indent="-228600" algn="l">
              <a:lnSpc>
                <a:spcPct val="100000"/>
              </a:lnSpc>
              <a:spcBef>
                <a:spcPts val="180"/>
              </a:spcBef>
              <a:spcAft>
                <a:spcPts val="0"/>
              </a:spcAft>
              <a:buClr>
                <a:schemeClr val="dk1"/>
              </a:buClr>
              <a:buSzPts val="900"/>
              <a:buNone/>
              <a:defRPr sz="900"/>
            </a:lvl7pPr>
            <a:lvl8pPr marL="3657600" lvl="7" indent="-228600" algn="l">
              <a:lnSpc>
                <a:spcPct val="100000"/>
              </a:lnSpc>
              <a:spcBef>
                <a:spcPts val="180"/>
              </a:spcBef>
              <a:spcAft>
                <a:spcPts val="0"/>
              </a:spcAft>
              <a:buClr>
                <a:schemeClr val="dk1"/>
              </a:buClr>
              <a:buSzPts val="900"/>
              <a:buNone/>
              <a:defRPr sz="900"/>
            </a:lvl8pPr>
            <a:lvl9pPr marL="4114800" lvl="8" indent="-228600" algn="l">
              <a:lnSpc>
                <a:spcPct val="100000"/>
              </a:lnSpc>
              <a:spcBef>
                <a:spcPts val="180"/>
              </a:spcBef>
              <a:spcAft>
                <a:spcPts val="0"/>
              </a:spcAft>
              <a:buClr>
                <a:schemeClr val="dk1"/>
              </a:buClr>
              <a:buSzPts val="900"/>
              <a:buNone/>
              <a:defRPr sz="900"/>
            </a:lvl9pPr>
          </a:lstStyle>
          <a:p>
            <a:endParaRPr/>
          </a:p>
        </p:txBody>
      </p:sp>
      <p:sp>
        <p:nvSpPr>
          <p:cNvPr id="134" name="Google Shape;134;p83"/>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lnSpc>
                <a:spcPct val="120000"/>
              </a:lnSpc>
              <a:spcBef>
                <a:spcPts val="900"/>
              </a:spcBef>
              <a:spcAft>
                <a:spcPts val="0"/>
              </a:spcAft>
              <a:buSzPts val="1400"/>
              <a:buNone/>
              <a:defRPr/>
            </a:lvl1pPr>
            <a:lvl2pPr lvl="1" algn="l">
              <a:lnSpc>
                <a:spcPct val="120000"/>
              </a:lnSpc>
              <a:spcBef>
                <a:spcPts val="900"/>
              </a:spcBef>
              <a:spcAft>
                <a:spcPts val="0"/>
              </a:spcAft>
              <a:buSzPts val="1400"/>
              <a:buNone/>
              <a:defRPr/>
            </a:lvl2pPr>
            <a:lvl3pPr lvl="2" algn="l">
              <a:lnSpc>
                <a:spcPct val="120000"/>
              </a:lnSpc>
              <a:spcBef>
                <a:spcPts val="900"/>
              </a:spcBef>
              <a:spcAft>
                <a:spcPts val="0"/>
              </a:spcAft>
              <a:buSzPts val="1400"/>
              <a:buNone/>
              <a:defRPr/>
            </a:lvl3pPr>
            <a:lvl4pPr lvl="3" algn="l">
              <a:lnSpc>
                <a:spcPct val="120000"/>
              </a:lnSpc>
              <a:spcBef>
                <a:spcPts val="900"/>
              </a:spcBef>
              <a:spcAft>
                <a:spcPts val="0"/>
              </a:spcAft>
              <a:buSzPts val="1400"/>
              <a:buNone/>
              <a:defRPr/>
            </a:lvl4pPr>
            <a:lvl5pPr lvl="4" algn="l">
              <a:lnSpc>
                <a:spcPct val="120000"/>
              </a:lnSpc>
              <a:spcBef>
                <a:spcPts val="90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5" name="Google Shape;135;p83"/>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lnSpc>
                <a:spcPct val="120000"/>
              </a:lnSpc>
              <a:spcBef>
                <a:spcPts val="900"/>
              </a:spcBef>
              <a:spcAft>
                <a:spcPts val="0"/>
              </a:spcAft>
              <a:buSzPts val="1400"/>
              <a:buNone/>
              <a:defRPr/>
            </a:lvl1pPr>
            <a:lvl2pPr lvl="1" algn="l">
              <a:lnSpc>
                <a:spcPct val="120000"/>
              </a:lnSpc>
              <a:spcBef>
                <a:spcPts val="900"/>
              </a:spcBef>
              <a:spcAft>
                <a:spcPts val="0"/>
              </a:spcAft>
              <a:buSzPts val="1400"/>
              <a:buNone/>
              <a:defRPr/>
            </a:lvl2pPr>
            <a:lvl3pPr lvl="2" algn="l">
              <a:lnSpc>
                <a:spcPct val="120000"/>
              </a:lnSpc>
              <a:spcBef>
                <a:spcPts val="900"/>
              </a:spcBef>
              <a:spcAft>
                <a:spcPts val="0"/>
              </a:spcAft>
              <a:buSzPts val="1400"/>
              <a:buNone/>
              <a:defRPr/>
            </a:lvl3pPr>
            <a:lvl4pPr lvl="3" algn="l">
              <a:lnSpc>
                <a:spcPct val="120000"/>
              </a:lnSpc>
              <a:spcBef>
                <a:spcPts val="900"/>
              </a:spcBef>
              <a:spcAft>
                <a:spcPts val="0"/>
              </a:spcAft>
              <a:buSzPts val="1400"/>
              <a:buNone/>
              <a:defRPr/>
            </a:lvl4pPr>
            <a:lvl5pPr lvl="4" algn="l">
              <a:lnSpc>
                <a:spcPct val="120000"/>
              </a:lnSpc>
              <a:spcBef>
                <a:spcPts val="90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6" name="Google Shape;136;p83"/>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lnSpc>
                <a:spcPct val="120000"/>
              </a:lnSpc>
              <a:spcBef>
                <a:spcPts val="0"/>
              </a:spcBef>
              <a:spcAft>
                <a:spcPts val="0"/>
              </a:spcAft>
              <a:buSzPts val="1200"/>
              <a:buNone/>
              <a:defRPr sz="1200" b="0" i="0" u="none" strike="noStrike" cap="none">
                <a:solidFill>
                  <a:srgbClr val="888888"/>
                </a:solidFill>
                <a:latin typeface="Calibri"/>
                <a:ea typeface="Calibri"/>
                <a:cs typeface="Calibri"/>
                <a:sym typeface="Calibri"/>
              </a:defRPr>
            </a:lvl1pPr>
            <a:lvl2pPr marL="0" lvl="1" indent="0" algn="r">
              <a:lnSpc>
                <a:spcPct val="120000"/>
              </a:lnSpc>
              <a:spcBef>
                <a:spcPts val="0"/>
              </a:spcBef>
              <a:spcAft>
                <a:spcPts val="0"/>
              </a:spcAft>
              <a:buSzPts val="1200"/>
              <a:buNone/>
              <a:defRPr sz="1200" b="0" i="0" u="none" strike="noStrike" cap="none">
                <a:solidFill>
                  <a:srgbClr val="888888"/>
                </a:solidFill>
                <a:latin typeface="Calibri"/>
                <a:ea typeface="Calibri"/>
                <a:cs typeface="Calibri"/>
                <a:sym typeface="Calibri"/>
              </a:defRPr>
            </a:lvl2pPr>
            <a:lvl3pPr marL="0" lvl="2" indent="0" algn="r">
              <a:lnSpc>
                <a:spcPct val="120000"/>
              </a:lnSpc>
              <a:spcBef>
                <a:spcPts val="0"/>
              </a:spcBef>
              <a:spcAft>
                <a:spcPts val="0"/>
              </a:spcAft>
              <a:buSzPts val="1200"/>
              <a:buNone/>
              <a:defRPr sz="1200" b="0" i="0" u="none" strike="noStrike" cap="none">
                <a:solidFill>
                  <a:srgbClr val="888888"/>
                </a:solidFill>
                <a:latin typeface="Calibri"/>
                <a:ea typeface="Calibri"/>
                <a:cs typeface="Calibri"/>
                <a:sym typeface="Calibri"/>
              </a:defRPr>
            </a:lvl3pPr>
            <a:lvl4pPr marL="0" lvl="3" indent="0" algn="r">
              <a:lnSpc>
                <a:spcPct val="120000"/>
              </a:lnSpc>
              <a:spcBef>
                <a:spcPts val="0"/>
              </a:spcBef>
              <a:spcAft>
                <a:spcPts val="0"/>
              </a:spcAft>
              <a:buSzPts val="1200"/>
              <a:buNone/>
              <a:defRPr sz="1200" b="0" i="0" u="none" strike="noStrike" cap="none">
                <a:solidFill>
                  <a:srgbClr val="888888"/>
                </a:solidFill>
                <a:latin typeface="Calibri"/>
                <a:ea typeface="Calibri"/>
                <a:cs typeface="Calibri"/>
                <a:sym typeface="Calibri"/>
              </a:defRPr>
            </a:lvl4pPr>
            <a:lvl5pPr marL="0" lvl="4" indent="0" algn="r">
              <a:lnSpc>
                <a:spcPct val="120000"/>
              </a:lnSpc>
              <a:spcBef>
                <a:spcPts val="0"/>
              </a:spcBef>
              <a:spcAft>
                <a:spcPts val="0"/>
              </a:spcAft>
              <a:buSzPts val="1200"/>
              <a:buNone/>
              <a:defRPr sz="1200" b="0" i="0" u="none" strike="noStrike" cap="none">
                <a:solidFill>
                  <a:srgbClr val="888888"/>
                </a:solidFill>
                <a:latin typeface="Calibri"/>
                <a:ea typeface="Calibri"/>
                <a:cs typeface="Calibri"/>
                <a:sym typeface="Calibri"/>
              </a:defRPr>
            </a:lvl5pPr>
            <a:lvl6pPr marL="0" lvl="5" indent="0" algn="r">
              <a:lnSpc>
                <a:spcPct val="120000"/>
              </a:lnSpc>
              <a:spcBef>
                <a:spcPts val="0"/>
              </a:spcBef>
              <a:spcAft>
                <a:spcPts val="0"/>
              </a:spcAft>
              <a:buSzPts val="1200"/>
              <a:buNone/>
              <a:defRPr sz="1200" b="0" i="0" u="none" strike="noStrike" cap="none">
                <a:solidFill>
                  <a:srgbClr val="888888"/>
                </a:solidFill>
                <a:latin typeface="Calibri"/>
                <a:ea typeface="Calibri"/>
                <a:cs typeface="Calibri"/>
                <a:sym typeface="Calibri"/>
              </a:defRPr>
            </a:lvl6pPr>
            <a:lvl7pPr marL="0" lvl="6" indent="0" algn="r">
              <a:lnSpc>
                <a:spcPct val="120000"/>
              </a:lnSpc>
              <a:spcBef>
                <a:spcPts val="0"/>
              </a:spcBef>
              <a:spcAft>
                <a:spcPts val="0"/>
              </a:spcAft>
              <a:buSzPts val="1200"/>
              <a:buNone/>
              <a:defRPr sz="1200" b="0" i="0" u="none" strike="noStrike" cap="none">
                <a:solidFill>
                  <a:srgbClr val="888888"/>
                </a:solidFill>
                <a:latin typeface="Calibri"/>
                <a:ea typeface="Calibri"/>
                <a:cs typeface="Calibri"/>
                <a:sym typeface="Calibri"/>
              </a:defRPr>
            </a:lvl7pPr>
            <a:lvl8pPr marL="0" lvl="7" indent="0" algn="r">
              <a:lnSpc>
                <a:spcPct val="120000"/>
              </a:lnSpc>
              <a:spcBef>
                <a:spcPts val="0"/>
              </a:spcBef>
              <a:spcAft>
                <a:spcPts val="0"/>
              </a:spcAft>
              <a:buSzPts val="1200"/>
              <a:buNone/>
              <a:defRPr sz="1200" b="0" i="0" u="none" strike="noStrike" cap="none">
                <a:solidFill>
                  <a:srgbClr val="888888"/>
                </a:solidFill>
                <a:latin typeface="Calibri"/>
                <a:ea typeface="Calibri"/>
                <a:cs typeface="Calibri"/>
                <a:sym typeface="Calibri"/>
              </a:defRPr>
            </a:lvl8pPr>
            <a:lvl9pPr marL="0" lvl="8" indent="0" algn="r">
              <a:lnSpc>
                <a:spcPct val="120000"/>
              </a:lnSpc>
              <a:spcBef>
                <a:spcPts val="0"/>
              </a:spcBef>
              <a:spcAft>
                <a:spcPts val="0"/>
              </a:spcAft>
              <a:buSzPts val="1200"/>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1_Title and Content">
  <p:cSld name="1_Title and Content">
    <p:spTree>
      <p:nvGrpSpPr>
        <p:cNvPr id="1" name="Shape 19"/>
        <p:cNvGrpSpPr/>
        <p:nvPr/>
      </p:nvGrpSpPr>
      <p:grpSpPr>
        <a:xfrm>
          <a:off x="0" y="0"/>
          <a:ext cx="0" cy="0"/>
          <a:chOff x="0" y="0"/>
          <a:chExt cx="0" cy="0"/>
        </a:xfrm>
      </p:grpSpPr>
      <p:sp>
        <p:nvSpPr>
          <p:cNvPr id="20" name="Google Shape;20;p89"/>
          <p:cNvSpPr txBox="1">
            <a:spLocks noGrp="1"/>
          </p:cNvSpPr>
          <p:nvPr>
            <p:ph type="title"/>
          </p:nvPr>
        </p:nvSpPr>
        <p:spPr>
          <a:xfrm>
            <a:off x="639827" y="366950"/>
            <a:ext cx="7521127" cy="314028"/>
          </a:xfrm>
          <a:prstGeom prst="rect">
            <a:avLst/>
          </a:prstGeom>
          <a:noFill/>
          <a:ln>
            <a:noFill/>
          </a:ln>
        </p:spPr>
        <p:txBody>
          <a:bodyPr spcFirstLastPara="1" wrap="square" lIns="0" tIns="0" rIns="0" bIns="0" anchor="t" anchorCtr="0">
            <a:noAutofit/>
          </a:bodyPr>
          <a:lstStyle>
            <a:lvl1pPr marR="0" lvl="0" algn="l">
              <a:lnSpc>
                <a:spcPct val="90000"/>
              </a:lnSpc>
              <a:spcBef>
                <a:spcPts val="0"/>
              </a:spcBef>
              <a:spcAft>
                <a:spcPts val="0"/>
              </a:spcAft>
              <a:buSzPts val="1400"/>
              <a:buNone/>
              <a:defRPr sz="3200" b="1" i="0" u="none" strike="noStrike" cap="none">
                <a:solidFill>
                  <a:schemeClr val="accent1"/>
                </a:solidFill>
                <a:latin typeface="Candara"/>
                <a:ea typeface="Candara"/>
                <a:cs typeface="Candara"/>
                <a:sym typeface="Candara"/>
              </a:defRPr>
            </a:lvl1pPr>
            <a:lvl2pPr marR="0" lvl="1" algn="l">
              <a:lnSpc>
                <a:spcPct val="100000"/>
              </a:lnSpc>
              <a:spcBef>
                <a:spcPts val="0"/>
              </a:spcBef>
              <a:spcAft>
                <a:spcPts val="0"/>
              </a:spcAft>
              <a:buSzPts val="1400"/>
              <a:buNone/>
              <a:defRPr sz="1900" b="1" i="0" u="none" strike="noStrike" cap="none">
                <a:solidFill>
                  <a:schemeClr val="dk2"/>
                </a:solidFill>
                <a:latin typeface="Arial"/>
                <a:ea typeface="Arial"/>
                <a:cs typeface="Arial"/>
                <a:sym typeface="Arial"/>
              </a:defRPr>
            </a:lvl2pPr>
            <a:lvl3pPr marR="0" lvl="2" algn="l">
              <a:lnSpc>
                <a:spcPct val="100000"/>
              </a:lnSpc>
              <a:spcBef>
                <a:spcPts val="0"/>
              </a:spcBef>
              <a:spcAft>
                <a:spcPts val="0"/>
              </a:spcAft>
              <a:buSzPts val="1400"/>
              <a:buNone/>
              <a:defRPr sz="1900" b="1" i="0" u="none" strike="noStrike" cap="none">
                <a:solidFill>
                  <a:schemeClr val="dk2"/>
                </a:solidFill>
                <a:latin typeface="Arial"/>
                <a:ea typeface="Arial"/>
                <a:cs typeface="Arial"/>
                <a:sym typeface="Arial"/>
              </a:defRPr>
            </a:lvl3pPr>
            <a:lvl4pPr marR="0" lvl="3" algn="l">
              <a:lnSpc>
                <a:spcPct val="100000"/>
              </a:lnSpc>
              <a:spcBef>
                <a:spcPts val="0"/>
              </a:spcBef>
              <a:spcAft>
                <a:spcPts val="0"/>
              </a:spcAft>
              <a:buSzPts val="1400"/>
              <a:buNone/>
              <a:defRPr sz="1900" b="1" i="0" u="none" strike="noStrike" cap="none">
                <a:solidFill>
                  <a:schemeClr val="dk2"/>
                </a:solidFill>
                <a:latin typeface="Arial"/>
                <a:ea typeface="Arial"/>
                <a:cs typeface="Arial"/>
                <a:sym typeface="Arial"/>
              </a:defRPr>
            </a:lvl4pPr>
            <a:lvl5pPr marR="0" lvl="4" algn="l">
              <a:lnSpc>
                <a:spcPct val="100000"/>
              </a:lnSpc>
              <a:spcBef>
                <a:spcPts val="0"/>
              </a:spcBef>
              <a:spcAft>
                <a:spcPts val="0"/>
              </a:spcAft>
              <a:buSzPts val="1400"/>
              <a:buNone/>
              <a:defRPr sz="1900" b="1" i="0" u="none" strike="noStrike" cap="none">
                <a:solidFill>
                  <a:schemeClr val="dk2"/>
                </a:solidFill>
                <a:latin typeface="Arial"/>
                <a:ea typeface="Arial"/>
                <a:cs typeface="Arial"/>
                <a:sym typeface="Arial"/>
              </a:defRPr>
            </a:lvl5pPr>
            <a:lvl6pPr marR="0" lvl="5" algn="l">
              <a:lnSpc>
                <a:spcPct val="100000"/>
              </a:lnSpc>
              <a:spcBef>
                <a:spcPts val="0"/>
              </a:spcBef>
              <a:spcAft>
                <a:spcPts val="0"/>
              </a:spcAft>
              <a:buSzPts val="1400"/>
              <a:buNone/>
              <a:defRPr sz="1900" b="1" i="0" u="none" strike="noStrike" cap="none">
                <a:solidFill>
                  <a:schemeClr val="dk2"/>
                </a:solidFill>
                <a:latin typeface="Arial"/>
                <a:ea typeface="Arial"/>
                <a:cs typeface="Arial"/>
                <a:sym typeface="Arial"/>
              </a:defRPr>
            </a:lvl6pPr>
            <a:lvl7pPr marR="0" lvl="6" algn="l">
              <a:lnSpc>
                <a:spcPct val="100000"/>
              </a:lnSpc>
              <a:spcBef>
                <a:spcPts val="0"/>
              </a:spcBef>
              <a:spcAft>
                <a:spcPts val="0"/>
              </a:spcAft>
              <a:buSzPts val="1400"/>
              <a:buNone/>
              <a:defRPr sz="1900" b="1" i="0" u="none" strike="noStrike" cap="none">
                <a:solidFill>
                  <a:schemeClr val="dk2"/>
                </a:solidFill>
                <a:latin typeface="Arial"/>
                <a:ea typeface="Arial"/>
                <a:cs typeface="Arial"/>
                <a:sym typeface="Arial"/>
              </a:defRPr>
            </a:lvl7pPr>
            <a:lvl8pPr marR="0" lvl="7" algn="l">
              <a:lnSpc>
                <a:spcPct val="100000"/>
              </a:lnSpc>
              <a:spcBef>
                <a:spcPts val="0"/>
              </a:spcBef>
              <a:spcAft>
                <a:spcPts val="0"/>
              </a:spcAft>
              <a:buSzPts val="1400"/>
              <a:buNone/>
              <a:defRPr sz="1900" b="1" i="0" u="none" strike="noStrike" cap="none">
                <a:solidFill>
                  <a:schemeClr val="dk2"/>
                </a:solidFill>
                <a:latin typeface="Arial"/>
                <a:ea typeface="Arial"/>
                <a:cs typeface="Arial"/>
                <a:sym typeface="Arial"/>
              </a:defRPr>
            </a:lvl8pPr>
            <a:lvl9pPr marR="0" lvl="8" algn="l">
              <a:lnSpc>
                <a:spcPct val="100000"/>
              </a:lnSpc>
              <a:spcBef>
                <a:spcPts val="0"/>
              </a:spcBef>
              <a:spcAft>
                <a:spcPts val="0"/>
              </a:spcAft>
              <a:buSzPts val="1400"/>
              <a:buNone/>
              <a:defRPr sz="1900" b="1" i="0" u="none" strike="noStrike" cap="none">
                <a:solidFill>
                  <a:schemeClr val="dk2"/>
                </a:solidFill>
                <a:latin typeface="Arial"/>
                <a:ea typeface="Arial"/>
                <a:cs typeface="Arial"/>
                <a:sym typeface="Arial"/>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37"/>
        <p:cNvGrpSpPr/>
        <p:nvPr/>
      </p:nvGrpSpPr>
      <p:grpSpPr>
        <a:xfrm>
          <a:off x="0" y="0"/>
          <a:ext cx="0" cy="0"/>
          <a:chOff x="0" y="0"/>
          <a:chExt cx="0" cy="0"/>
        </a:xfrm>
      </p:grpSpPr>
      <p:sp>
        <p:nvSpPr>
          <p:cNvPr id="138" name="Google Shape;138;p84"/>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9" name="Google Shape;139;p84"/>
          <p:cNvSpPr txBox="1">
            <a:spLocks noGrp="1"/>
          </p:cNvSpPr>
          <p:nvPr>
            <p:ph type="body" idx="1"/>
          </p:nvPr>
        </p:nvSpPr>
        <p:spPr>
          <a:xfrm rot="5400000">
            <a:off x="3833020" y="-1623218"/>
            <a:ext cx="4525963" cy="1097280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140" name="Google Shape;140;p84"/>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lnSpc>
                <a:spcPct val="120000"/>
              </a:lnSpc>
              <a:spcBef>
                <a:spcPts val="900"/>
              </a:spcBef>
              <a:spcAft>
                <a:spcPts val="0"/>
              </a:spcAft>
              <a:buSzPts val="1400"/>
              <a:buNone/>
              <a:defRPr/>
            </a:lvl1pPr>
            <a:lvl2pPr lvl="1" algn="l">
              <a:lnSpc>
                <a:spcPct val="120000"/>
              </a:lnSpc>
              <a:spcBef>
                <a:spcPts val="900"/>
              </a:spcBef>
              <a:spcAft>
                <a:spcPts val="0"/>
              </a:spcAft>
              <a:buSzPts val="1400"/>
              <a:buNone/>
              <a:defRPr/>
            </a:lvl2pPr>
            <a:lvl3pPr lvl="2" algn="l">
              <a:lnSpc>
                <a:spcPct val="120000"/>
              </a:lnSpc>
              <a:spcBef>
                <a:spcPts val="900"/>
              </a:spcBef>
              <a:spcAft>
                <a:spcPts val="0"/>
              </a:spcAft>
              <a:buSzPts val="1400"/>
              <a:buNone/>
              <a:defRPr/>
            </a:lvl3pPr>
            <a:lvl4pPr lvl="3" algn="l">
              <a:lnSpc>
                <a:spcPct val="120000"/>
              </a:lnSpc>
              <a:spcBef>
                <a:spcPts val="900"/>
              </a:spcBef>
              <a:spcAft>
                <a:spcPts val="0"/>
              </a:spcAft>
              <a:buSzPts val="1400"/>
              <a:buNone/>
              <a:defRPr/>
            </a:lvl4pPr>
            <a:lvl5pPr lvl="4" algn="l">
              <a:lnSpc>
                <a:spcPct val="120000"/>
              </a:lnSpc>
              <a:spcBef>
                <a:spcPts val="90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1" name="Google Shape;141;p84"/>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lnSpc>
                <a:spcPct val="120000"/>
              </a:lnSpc>
              <a:spcBef>
                <a:spcPts val="900"/>
              </a:spcBef>
              <a:spcAft>
                <a:spcPts val="0"/>
              </a:spcAft>
              <a:buSzPts val="1400"/>
              <a:buNone/>
              <a:defRPr/>
            </a:lvl1pPr>
            <a:lvl2pPr lvl="1" algn="l">
              <a:lnSpc>
                <a:spcPct val="120000"/>
              </a:lnSpc>
              <a:spcBef>
                <a:spcPts val="900"/>
              </a:spcBef>
              <a:spcAft>
                <a:spcPts val="0"/>
              </a:spcAft>
              <a:buSzPts val="1400"/>
              <a:buNone/>
              <a:defRPr/>
            </a:lvl2pPr>
            <a:lvl3pPr lvl="2" algn="l">
              <a:lnSpc>
                <a:spcPct val="120000"/>
              </a:lnSpc>
              <a:spcBef>
                <a:spcPts val="900"/>
              </a:spcBef>
              <a:spcAft>
                <a:spcPts val="0"/>
              </a:spcAft>
              <a:buSzPts val="1400"/>
              <a:buNone/>
              <a:defRPr/>
            </a:lvl3pPr>
            <a:lvl4pPr lvl="3" algn="l">
              <a:lnSpc>
                <a:spcPct val="120000"/>
              </a:lnSpc>
              <a:spcBef>
                <a:spcPts val="900"/>
              </a:spcBef>
              <a:spcAft>
                <a:spcPts val="0"/>
              </a:spcAft>
              <a:buSzPts val="1400"/>
              <a:buNone/>
              <a:defRPr/>
            </a:lvl4pPr>
            <a:lvl5pPr lvl="4" algn="l">
              <a:lnSpc>
                <a:spcPct val="120000"/>
              </a:lnSpc>
              <a:spcBef>
                <a:spcPts val="90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2" name="Google Shape;142;p84"/>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lnSpc>
                <a:spcPct val="120000"/>
              </a:lnSpc>
              <a:spcBef>
                <a:spcPts val="0"/>
              </a:spcBef>
              <a:spcAft>
                <a:spcPts val="0"/>
              </a:spcAft>
              <a:buSzPts val="1200"/>
              <a:buNone/>
              <a:defRPr sz="1200" b="0" i="0" u="none" strike="noStrike" cap="none">
                <a:solidFill>
                  <a:srgbClr val="888888"/>
                </a:solidFill>
                <a:latin typeface="Calibri"/>
                <a:ea typeface="Calibri"/>
                <a:cs typeface="Calibri"/>
                <a:sym typeface="Calibri"/>
              </a:defRPr>
            </a:lvl1pPr>
            <a:lvl2pPr marL="0" lvl="1" indent="0" algn="r">
              <a:lnSpc>
                <a:spcPct val="120000"/>
              </a:lnSpc>
              <a:spcBef>
                <a:spcPts val="0"/>
              </a:spcBef>
              <a:spcAft>
                <a:spcPts val="0"/>
              </a:spcAft>
              <a:buSzPts val="1200"/>
              <a:buNone/>
              <a:defRPr sz="1200" b="0" i="0" u="none" strike="noStrike" cap="none">
                <a:solidFill>
                  <a:srgbClr val="888888"/>
                </a:solidFill>
                <a:latin typeface="Calibri"/>
                <a:ea typeface="Calibri"/>
                <a:cs typeface="Calibri"/>
                <a:sym typeface="Calibri"/>
              </a:defRPr>
            </a:lvl2pPr>
            <a:lvl3pPr marL="0" lvl="2" indent="0" algn="r">
              <a:lnSpc>
                <a:spcPct val="120000"/>
              </a:lnSpc>
              <a:spcBef>
                <a:spcPts val="0"/>
              </a:spcBef>
              <a:spcAft>
                <a:spcPts val="0"/>
              </a:spcAft>
              <a:buSzPts val="1200"/>
              <a:buNone/>
              <a:defRPr sz="1200" b="0" i="0" u="none" strike="noStrike" cap="none">
                <a:solidFill>
                  <a:srgbClr val="888888"/>
                </a:solidFill>
                <a:latin typeface="Calibri"/>
                <a:ea typeface="Calibri"/>
                <a:cs typeface="Calibri"/>
                <a:sym typeface="Calibri"/>
              </a:defRPr>
            </a:lvl3pPr>
            <a:lvl4pPr marL="0" lvl="3" indent="0" algn="r">
              <a:lnSpc>
                <a:spcPct val="120000"/>
              </a:lnSpc>
              <a:spcBef>
                <a:spcPts val="0"/>
              </a:spcBef>
              <a:spcAft>
                <a:spcPts val="0"/>
              </a:spcAft>
              <a:buSzPts val="1200"/>
              <a:buNone/>
              <a:defRPr sz="1200" b="0" i="0" u="none" strike="noStrike" cap="none">
                <a:solidFill>
                  <a:srgbClr val="888888"/>
                </a:solidFill>
                <a:latin typeface="Calibri"/>
                <a:ea typeface="Calibri"/>
                <a:cs typeface="Calibri"/>
                <a:sym typeface="Calibri"/>
              </a:defRPr>
            </a:lvl4pPr>
            <a:lvl5pPr marL="0" lvl="4" indent="0" algn="r">
              <a:lnSpc>
                <a:spcPct val="120000"/>
              </a:lnSpc>
              <a:spcBef>
                <a:spcPts val="0"/>
              </a:spcBef>
              <a:spcAft>
                <a:spcPts val="0"/>
              </a:spcAft>
              <a:buSzPts val="1200"/>
              <a:buNone/>
              <a:defRPr sz="1200" b="0" i="0" u="none" strike="noStrike" cap="none">
                <a:solidFill>
                  <a:srgbClr val="888888"/>
                </a:solidFill>
                <a:latin typeface="Calibri"/>
                <a:ea typeface="Calibri"/>
                <a:cs typeface="Calibri"/>
                <a:sym typeface="Calibri"/>
              </a:defRPr>
            </a:lvl5pPr>
            <a:lvl6pPr marL="0" lvl="5" indent="0" algn="r">
              <a:lnSpc>
                <a:spcPct val="120000"/>
              </a:lnSpc>
              <a:spcBef>
                <a:spcPts val="0"/>
              </a:spcBef>
              <a:spcAft>
                <a:spcPts val="0"/>
              </a:spcAft>
              <a:buSzPts val="1200"/>
              <a:buNone/>
              <a:defRPr sz="1200" b="0" i="0" u="none" strike="noStrike" cap="none">
                <a:solidFill>
                  <a:srgbClr val="888888"/>
                </a:solidFill>
                <a:latin typeface="Calibri"/>
                <a:ea typeface="Calibri"/>
                <a:cs typeface="Calibri"/>
                <a:sym typeface="Calibri"/>
              </a:defRPr>
            </a:lvl6pPr>
            <a:lvl7pPr marL="0" lvl="6" indent="0" algn="r">
              <a:lnSpc>
                <a:spcPct val="120000"/>
              </a:lnSpc>
              <a:spcBef>
                <a:spcPts val="0"/>
              </a:spcBef>
              <a:spcAft>
                <a:spcPts val="0"/>
              </a:spcAft>
              <a:buSzPts val="1200"/>
              <a:buNone/>
              <a:defRPr sz="1200" b="0" i="0" u="none" strike="noStrike" cap="none">
                <a:solidFill>
                  <a:srgbClr val="888888"/>
                </a:solidFill>
                <a:latin typeface="Calibri"/>
                <a:ea typeface="Calibri"/>
                <a:cs typeface="Calibri"/>
                <a:sym typeface="Calibri"/>
              </a:defRPr>
            </a:lvl7pPr>
            <a:lvl8pPr marL="0" lvl="7" indent="0" algn="r">
              <a:lnSpc>
                <a:spcPct val="120000"/>
              </a:lnSpc>
              <a:spcBef>
                <a:spcPts val="0"/>
              </a:spcBef>
              <a:spcAft>
                <a:spcPts val="0"/>
              </a:spcAft>
              <a:buSzPts val="1200"/>
              <a:buNone/>
              <a:defRPr sz="1200" b="0" i="0" u="none" strike="noStrike" cap="none">
                <a:solidFill>
                  <a:srgbClr val="888888"/>
                </a:solidFill>
                <a:latin typeface="Calibri"/>
                <a:ea typeface="Calibri"/>
                <a:cs typeface="Calibri"/>
                <a:sym typeface="Calibri"/>
              </a:defRPr>
            </a:lvl8pPr>
            <a:lvl9pPr marL="0" lvl="8" indent="0" algn="r">
              <a:lnSpc>
                <a:spcPct val="120000"/>
              </a:lnSpc>
              <a:spcBef>
                <a:spcPts val="0"/>
              </a:spcBef>
              <a:spcAft>
                <a:spcPts val="0"/>
              </a:spcAft>
              <a:buSzPts val="1200"/>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43"/>
        <p:cNvGrpSpPr/>
        <p:nvPr/>
      </p:nvGrpSpPr>
      <p:grpSpPr>
        <a:xfrm>
          <a:off x="0" y="0"/>
          <a:ext cx="0" cy="0"/>
          <a:chOff x="0" y="0"/>
          <a:chExt cx="0" cy="0"/>
        </a:xfrm>
      </p:grpSpPr>
      <p:sp>
        <p:nvSpPr>
          <p:cNvPr id="144" name="Google Shape;144;p85"/>
          <p:cNvSpPr txBox="1">
            <a:spLocks noGrp="1"/>
          </p:cNvSpPr>
          <p:nvPr>
            <p:ph type="title"/>
          </p:nvPr>
        </p:nvSpPr>
        <p:spPr>
          <a:xfrm rot="5400000">
            <a:off x="7285039" y="1828801"/>
            <a:ext cx="5851525" cy="27432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5" name="Google Shape;145;p85"/>
          <p:cNvSpPr txBox="1">
            <a:spLocks noGrp="1"/>
          </p:cNvSpPr>
          <p:nvPr>
            <p:ph type="body" idx="1"/>
          </p:nvPr>
        </p:nvSpPr>
        <p:spPr>
          <a:xfrm rot="5400000">
            <a:off x="1697039" y="-812800"/>
            <a:ext cx="5851525" cy="802640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146" name="Google Shape;146;p85"/>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lnSpc>
                <a:spcPct val="120000"/>
              </a:lnSpc>
              <a:spcBef>
                <a:spcPts val="900"/>
              </a:spcBef>
              <a:spcAft>
                <a:spcPts val="0"/>
              </a:spcAft>
              <a:buSzPts val="1400"/>
              <a:buNone/>
              <a:defRPr/>
            </a:lvl1pPr>
            <a:lvl2pPr lvl="1" algn="l">
              <a:lnSpc>
                <a:spcPct val="120000"/>
              </a:lnSpc>
              <a:spcBef>
                <a:spcPts val="900"/>
              </a:spcBef>
              <a:spcAft>
                <a:spcPts val="0"/>
              </a:spcAft>
              <a:buSzPts val="1400"/>
              <a:buNone/>
              <a:defRPr/>
            </a:lvl2pPr>
            <a:lvl3pPr lvl="2" algn="l">
              <a:lnSpc>
                <a:spcPct val="120000"/>
              </a:lnSpc>
              <a:spcBef>
                <a:spcPts val="900"/>
              </a:spcBef>
              <a:spcAft>
                <a:spcPts val="0"/>
              </a:spcAft>
              <a:buSzPts val="1400"/>
              <a:buNone/>
              <a:defRPr/>
            </a:lvl3pPr>
            <a:lvl4pPr lvl="3" algn="l">
              <a:lnSpc>
                <a:spcPct val="120000"/>
              </a:lnSpc>
              <a:spcBef>
                <a:spcPts val="900"/>
              </a:spcBef>
              <a:spcAft>
                <a:spcPts val="0"/>
              </a:spcAft>
              <a:buSzPts val="1400"/>
              <a:buNone/>
              <a:defRPr/>
            </a:lvl4pPr>
            <a:lvl5pPr lvl="4" algn="l">
              <a:lnSpc>
                <a:spcPct val="120000"/>
              </a:lnSpc>
              <a:spcBef>
                <a:spcPts val="90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7" name="Google Shape;147;p85"/>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lnSpc>
                <a:spcPct val="120000"/>
              </a:lnSpc>
              <a:spcBef>
                <a:spcPts val="900"/>
              </a:spcBef>
              <a:spcAft>
                <a:spcPts val="0"/>
              </a:spcAft>
              <a:buSzPts val="1400"/>
              <a:buNone/>
              <a:defRPr/>
            </a:lvl1pPr>
            <a:lvl2pPr lvl="1" algn="l">
              <a:lnSpc>
                <a:spcPct val="120000"/>
              </a:lnSpc>
              <a:spcBef>
                <a:spcPts val="900"/>
              </a:spcBef>
              <a:spcAft>
                <a:spcPts val="0"/>
              </a:spcAft>
              <a:buSzPts val="1400"/>
              <a:buNone/>
              <a:defRPr/>
            </a:lvl2pPr>
            <a:lvl3pPr lvl="2" algn="l">
              <a:lnSpc>
                <a:spcPct val="120000"/>
              </a:lnSpc>
              <a:spcBef>
                <a:spcPts val="900"/>
              </a:spcBef>
              <a:spcAft>
                <a:spcPts val="0"/>
              </a:spcAft>
              <a:buSzPts val="1400"/>
              <a:buNone/>
              <a:defRPr/>
            </a:lvl3pPr>
            <a:lvl4pPr lvl="3" algn="l">
              <a:lnSpc>
                <a:spcPct val="120000"/>
              </a:lnSpc>
              <a:spcBef>
                <a:spcPts val="900"/>
              </a:spcBef>
              <a:spcAft>
                <a:spcPts val="0"/>
              </a:spcAft>
              <a:buSzPts val="1400"/>
              <a:buNone/>
              <a:defRPr/>
            </a:lvl4pPr>
            <a:lvl5pPr lvl="4" algn="l">
              <a:lnSpc>
                <a:spcPct val="120000"/>
              </a:lnSpc>
              <a:spcBef>
                <a:spcPts val="90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8" name="Google Shape;148;p85"/>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lnSpc>
                <a:spcPct val="120000"/>
              </a:lnSpc>
              <a:spcBef>
                <a:spcPts val="0"/>
              </a:spcBef>
              <a:spcAft>
                <a:spcPts val="0"/>
              </a:spcAft>
              <a:buSzPts val="1200"/>
              <a:buNone/>
              <a:defRPr sz="1200" b="0" i="0" u="none" strike="noStrike" cap="none">
                <a:solidFill>
                  <a:srgbClr val="888888"/>
                </a:solidFill>
                <a:latin typeface="Calibri"/>
                <a:ea typeface="Calibri"/>
                <a:cs typeface="Calibri"/>
                <a:sym typeface="Calibri"/>
              </a:defRPr>
            </a:lvl1pPr>
            <a:lvl2pPr marL="0" lvl="1" indent="0" algn="r">
              <a:lnSpc>
                <a:spcPct val="120000"/>
              </a:lnSpc>
              <a:spcBef>
                <a:spcPts val="0"/>
              </a:spcBef>
              <a:spcAft>
                <a:spcPts val="0"/>
              </a:spcAft>
              <a:buSzPts val="1200"/>
              <a:buNone/>
              <a:defRPr sz="1200" b="0" i="0" u="none" strike="noStrike" cap="none">
                <a:solidFill>
                  <a:srgbClr val="888888"/>
                </a:solidFill>
                <a:latin typeface="Calibri"/>
                <a:ea typeface="Calibri"/>
                <a:cs typeface="Calibri"/>
                <a:sym typeface="Calibri"/>
              </a:defRPr>
            </a:lvl2pPr>
            <a:lvl3pPr marL="0" lvl="2" indent="0" algn="r">
              <a:lnSpc>
                <a:spcPct val="120000"/>
              </a:lnSpc>
              <a:spcBef>
                <a:spcPts val="0"/>
              </a:spcBef>
              <a:spcAft>
                <a:spcPts val="0"/>
              </a:spcAft>
              <a:buSzPts val="1200"/>
              <a:buNone/>
              <a:defRPr sz="1200" b="0" i="0" u="none" strike="noStrike" cap="none">
                <a:solidFill>
                  <a:srgbClr val="888888"/>
                </a:solidFill>
                <a:latin typeface="Calibri"/>
                <a:ea typeface="Calibri"/>
                <a:cs typeface="Calibri"/>
                <a:sym typeface="Calibri"/>
              </a:defRPr>
            </a:lvl3pPr>
            <a:lvl4pPr marL="0" lvl="3" indent="0" algn="r">
              <a:lnSpc>
                <a:spcPct val="120000"/>
              </a:lnSpc>
              <a:spcBef>
                <a:spcPts val="0"/>
              </a:spcBef>
              <a:spcAft>
                <a:spcPts val="0"/>
              </a:spcAft>
              <a:buSzPts val="1200"/>
              <a:buNone/>
              <a:defRPr sz="1200" b="0" i="0" u="none" strike="noStrike" cap="none">
                <a:solidFill>
                  <a:srgbClr val="888888"/>
                </a:solidFill>
                <a:latin typeface="Calibri"/>
                <a:ea typeface="Calibri"/>
                <a:cs typeface="Calibri"/>
                <a:sym typeface="Calibri"/>
              </a:defRPr>
            </a:lvl4pPr>
            <a:lvl5pPr marL="0" lvl="4" indent="0" algn="r">
              <a:lnSpc>
                <a:spcPct val="120000"/>
              </a:lnSpc>
              <a:spcBef>
                <a:spcPts val="0"/>
              </a:spcBef>
              <a:spcAft>
                <a:spcPts val="0"/>
              </a:spcAft>
              <a:buSzPts val="1200"/>
              <a:buNone/>
              <a:defRPr sz="1200" b="0" i="0" u="none" strike="noStrike" cap="none">
                <a:solidFill>
                  <a:srgbClr val="888888"/>
                </a:solidFill>
                <a:latin typeface="Calibri"/>
                <a:ea typeface="Calibri"/>
                <a:cs typeface="Calibri"/>
                <a:sym typeface="Calibri"/>
              </a:defRPr>
            </a:lvl5pPr>
            <a:lvl6pPr marL="0" lvl="5" indent="0" algn="r">
              <a:lnSpc>
                <a:spcPct val="120000"/>
              </a:lnSpc>
              <a:spcBef>
                <a:spcPts val="0"/>
              </a:spcBef>
              <a:spcAft>
                <a:spcPts val="0"/>
              </a:spcAft>
              <a:buSzPts val="1200"/>
              <a:buNone/>
              <a:defRPr sz="1200" b="0" i="0" u="none" strike="noStrike" cap="none">
                <a:solidFill>
                  <a:srgbClr val="888888"/>
                </a:solidFill>
                <a:latin typeface="Calibri"/>
                <a:ea typeface="Calibri"/>
                <a:cs typeface="Calibri"/>
                <a:sym typeface="Calibri"/>
              </a:defRPr>
            </a:lvl6pPr>
            <a:lvl7pPr marL="0" lvl="6" indent="0" algn="r">
              <a:lnSpc>
                <a:spcPct val="120000"/>
              </a:lnSpc>
              <a:spcBef>
                <a:spcPts val="0"/>
              </a:spcBef>
              <a:spcAft>
                <a:spcPts val="0"/>
              </a:spcAft>
              <a:buSzPts val="1200"/>
              <a:buNone/>
              <a:defRPr sz="1200" b="0" i="0" u="none" strike="noStrike" cap="none">
                <a:solidFill>
                  <a:srgbClr val="888888"/>
                </a:solidFill>
                <a:latin typeface="Calibri"/>
                <a:ea typeface="Calibri"/>
                <a:cs typeface="Calibri"/>
                <a:sym typeface="Calibri"/>
              </a:defRPr>
            </a:lvl7pPr>
            <a:lvl8pPr marL="0" lvl="7" indent="0" algn="r">
              <a:lnSpc>
                <a:spcPct val="120000"/>
              </a:lnSpc>
              <a:spcBef>
                <a:spcPts val="0"/>
              </a:spcBef>
              <a:spcAft>
                <a:spcPts val="0"/>
              </a:spcAft>
              <a:buSzPts val="1200"/>
              <a:buNone/>
              <a:defRPr sz="1200" b="0" i="0" u="none" strike="noStrike" cap="none">
                <a:solidFill>
                  <a:srgbClr val="888888"/>
                </a:solidFill>
                <a:latin typeface="Calibri"/>
                <a:ea typeface="Calibri"/>
                <a:cs typeface="Calibri"/>
                <a:sym typeface="Calibri"/>
              </a:defRPr>
            </a:lvl8pPr>
            <a:lvl9pPr marL="0" lvl="8" indent="0" algn="r">
              <a:lnSpc>
                <a:spcPct val="120000"/>
              </a:lnSpc>
              <a:spcBef>
                <a:spcPts val="0"/>
              </a:spcBef>
              <a:spcAft>
                <a:spcPts val="0"/>
              </a:spcAft>
              <a:buSzPts val="1200"/>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155"/>
        <p:cNvGrpSpPr/>
        <p:nvPr/>
      </p:nvGrpSpPr>
      <p:grpSpPr>
        <a:xfrm>
          <a:off x="0" y="0"/>
          <a:ext cx="0" cy="0"/>
          <a:chOff x="0" y="0"/>
          <a:chExt cx="0" cy="0"/>
        </a:xfrm>
      </p:grpSpPr>
      <p:sp>
        <p:nvSpPr>
          <p:cNvPr id="156" name="Google Shape;156;p42"/>
          <p:cNvSpPr txBox="1">
            <a:spLocks noGrp="1"/>
          </p:cNvSpPr>
          <p:nvPr>
            <p:ph type="title"/>
          </p:nvPr>
        </p:nvSpPr>
        <p:spPr>
          <a:xfrm>
            <a:off x="914400" y="609600"/>
            <a:ext cx="10363200" cy="11430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157" name="Google Shape;157;p42"/>
          <p:cNvSpPr txBox="1">
            <a:spLocks noGrp="1"/>
          </p:cNvSpPr>
          <p:nvPr>
            <p:ph type="body" idx="1"/>
          </p:nvPr>
        </p:nvSpPr>
        <p:spPr>
          <a:xfrm>
            <a:off x="609600" y="1600201"/>
            <a:ext cx="11277600" cy="4525963"/>
          </a:xfrm>
          <a:prstGeom prst="rect">
            <a:avLst/>
          </a:prstGeom>
          <a:noFill/>
          <a:ln>
            <a:noFill/>
          </a:ln>
        </p:spPr>
        <p:txBody>
          <a:bodyPr spcFirstLastPara="1" wrap="square" lIns="91425" tIns="45700" rIns="91425" bIns="45700" anchor="t" anchorCtr="0">
            <a:noAutofit/>
          </a:bodyPr>
          <a:lstStyle>
            <a:lvl1pPr marL="457200" lvl="0" indent="-406400" algn="l">
              <a:lnSpc>
                <a:spcPct val="100000"/>
              </a:lnSpc>
              <a:spcBef>
                <a:spcPts val="560"/>
              </a:spcBef>
              <a:spcAft>
                <a:spcPts val="0"/>
              </a:spcAft>
              <a:buClr>
                <a:schemeClr val="dk1"/>
              </a:buClr>
              <a:buSzPts val="2800"/>
              <a:buFont typeface="Calibri"/>
              <a:buChar char="•"/>
              <a:defRPr sz="2800">
                <a:latin typeface="Calibri"/>
                <a:ea typeface="Calibri"/>
                <a:cs typeface="Calibri"/>
                <a:sym typeface="Calibri"/>
              </a:defRPr>
            </a:lvl1pPr>
            <a:lvl2pPr marL="914400" lvl="1" indent="-381000" algn="l">
              <a:lnSpc>
                <a:spcPct val="100000"/>
              </a:lnSpc>
              <a:spcBef>
                <a:spcPts val="480"/>
              </a:spcBef>
              <a:spcAft>
                <a:spcPts val="0"/>
              </a:spcAft>
              <a:buClr>
                <a:srgbClr val="009972"/>
              </a:buClr>
              <a:buSzPts val="2400"/>
              <a:buFont typeface="Calibri"/>
              <a:buChar char="–"/>
              <a:defRPr sz="2400">
                <a:solidFill>
                  <a:srgbClr val="009972"/>
                </a:solidFill>
                <a:latin typeface="Calibri"/>
                <a:ea typeface="Calibri"/>
                <a:cs typeface="Calibri"/>
                <a:sym typeface="Calibri"/>
              </a:defRPr>
            </a:lvl2pPr>
            <a:lvl3pPr marL="1371600" lvl="2" indent="-355600" algn="l">
              <a:lnSpc>
                <a:spcPct val="100000"/>
              </a:lnSpc>
              <a:spcBef>
                <a:spcPts val="400"/>
              </a:spcBef>
              <a:spcAft>
                <a:spcPts val="0"/>
              </a:spcAft>
              <a:buClr>
                <a:schemeClr val="dk1"/>
              </a:buClr>
              <a:buSzPts val="2000"/>
              <a:buFont typeface="Calibri"/>
              <a:buChar char="•"/>
              <a:defRPr sz="2000">
                <a:latin typeface="Calibri"/>
                <a:ea typeface="Calibri"/>
                <a:cs typeface="Calibri"/>
                <a:sym typeface="Calibri"/>
              </a:defRPr>
            </a:lvl3pPr>
            <a:lvl4pPr marL="1828800" lvl="3" indent="-342900" algn="l">
              <a:lnSpc>
                <a:spcPct val="100000"/>
              </a:lnSpc>
              <a:spcBef>
                <a:spcPts val="360"/>
              </a:spcBef>
              <a:spcAft>
                <a:spcPts val="0"/>
              </a:spcAft>
              <a:buClr>
                <a:schemeClr val="dk1"/>
              </a:buClr>
              <a:buSzPts val="1800"/>
              <a:buFont typeface="Calibri"/>
              <a:buChar char="–"/>
              <a:defRPr sz="1800">
                <a:latin typeface="Calibri"/>
                <a:ea typeface="Calibri"/>
                <a:cs typeface="Calibri"/>
                <a:sym typeface="Calibri"/>
              </a:defRPr>
            </a:lvl4pPr>
            <a:lvl5pPr marL="2286000" lvl="4" indent="-342900" algn="l">
              <a:lnSpc>
                <a:spcPct val="100000"/>
              </a:lnSpc>
              <a:spcBef>
                <a:spcPts val="360"/>
              </a:spcBef>
              <a:spcAft>
                <a:spcPts val="0"/>
              </a:spcAft>
              <a:buClr>
                <a:schemeClr val="dk1"/>
              </a:buClr>
              <a:buSzPts val="1800"/>
              <a:buFont typeface="Calibri"/>
              <a:buChar char="»"/>
              <a:defRPr sz="1800">
                <a:latin typeface="Calibri"/>
                <a:ea typeface="Calibri"/>
                <a:cs typeface="Calibri"/>
                <a:sym typeface="Calibri"/>
              </a:defRPr>
            </a:lvl5pPr>
            <a:lvl6pPr marL="2743200" lvl="5" indent="-342900" algn="l">
              <a:lnSpc>
                <a:spcPct val="100000"/>
              </a:lnSpc>
              <a:spcBef>
                <a:spcPts val="360"/>
              </a:spcBef>
              <a:spcAft>
                <a:spcPts val="0"/>
              </a:spcAft>
              <a:buClr>
                <a:schemeClr val="dk1"/>
              </a:buClr>
              <a:buSzPts val="1800"/>
              <a:buFont typeface="Times New Roman"/>
              <a:buChar char="»"/>
              <a:defRPr sz="1800"/>
            </a:lvl6pPr>
            <a:lvl7pPr marL="3200400" lvl="6" indent="-342900" algn="l">
              <a:lnSpc>
                <a:spcPct val="100000"/>
              </a:lnSpc>
              <a:spcBef>
                <a:spcPts val="360"/>
              </a:spcBef>
              <a:spcAft>
                <a:spcPts val="0"/>
              </a:spcAft>
              <a:buClr>
                <a:schemeClr val="dk1"/>
              </a:buClr>
              <a:buSzPts val="1800"/>
              <a:buFont typeface="Times New Roman"/>
              <a:buChar char="»"/>
              <a:defRPr sz="1800"/>
            </a:lvl7pPr>
            <a:lvl8pPr marL="3657600" lvl="7" indent="-342900" algn="l">
              <a:lnSpc>
                <a:spcPct val="100000"/>
              </a:lnSpc>
              <a:spcBef>
                <a:spcPts val="360"/>
              </a:spcBef>
              <a:spcAft>
                <a:spcPts val="0"/>
              </a:spcAft>
              <a:buClr>
                <a:schemeClr val="dk1"/>
              </a:buClr>
              <a:buSzPts val="1800"/>
              <a:buFont typeface="Times New Roman"/>
              <a:buChar char="»"/>
              <a:defRPr sz="1800"/>
            </a:lvl8pPr>
            <a:lvl9pPr marL="4114800" lvl="8" indent="-342900" algn="l">
              <a:lnSpc>
                <a:spcPct val="100000"/>
              </a:lnSpc>
              <a:spcBef>
                <a:spcPts val="360"/>
              </a:spcBef>
              <a:spcAft>
                <a:spcPts val="0"/>
              </a:spcAft>
              <a:buClr>
                <a:schemeClr val="dk1"/>
              </a:buClr>
              <a:buSzPts val="1800"/>
              <a:buFont typeface="Times New Roman"/>
              <a:buChar char="»"/>
              <a:defRPr sz="1800"/>
            </a:lvl9pPr>
          </a:lstStyle>
          <a:p>
            <a:endParaRPr/>
          </a:p>
        </p:txBody>
      </p:sp>
      <p:sp>
        <p:nvSpPr>
          <p:cNvPr id="158" name="Google Shape;158;p42"/>
          <p:cNvSpPr txBox="1">
            <a:spLocks noGrp="1"/>
          </p:cNvSpPr>
          <p:nvPr>
            <p:ph type="ftr" idx="11"/>
          </p:nvPr>
        </p:nvSpPr>
        <p:spPr>
          <a:xfrm>
            <a:off x="609600" y="6356351"/>
            <a:ext cx="7416800" cy="365125"/>
          </a:xfrm>
          <a:prstGeom prst="rect">
            <a:avLst/>
          </a:prstGeom>
          <a:noFill/>
          <a:ln>
            <a:noFill/>
          </a:ln>
        </p:spPr>
        <p:txBody>
          <a:bodyPr spcFirstLastPara="1" wrap="square" lIns="91425" tIns="45700" rIns="91425" bIns="45700" anchor="t" anchorCtr="0">
            <a:noAutofit/>
          </a:bodyPr>
          <a:lstStyle>
            <a:lvl1pPr lvl="0" algn="ctr">
              <a:lnSpc>
                <a:spcPct val="120000"/>
              </a:lnSpc>
              <a:spcBef>
                <a:spcPts val="600"/>
              </a:spcBef>
              <a:spcAft>
                <a:spcPts val="0"/>
              </a:spcAft>
              <a:buSzPts val="1400"/>
              <a:buNone/>
              <a:defRPr sz="1200">
                <a:solidFill>
                  <a:srgbClr val="7F7F7F"/>
                </a:solidFill>
              </a:defRPr>
            </a:lvl1pPr>
            <a:lvl2pPr lvl="1" algn="l">
              <a:lnSpc>
                <a:spcPct val="120000"/>
              </a:lnSpc>
              <a:spcBef>
                <a:spcPts val="900"/>
              </a:spcBef>
              <a:spcAft>
                <a:spcPts val="0"/>
              </a:spcAft>
              <a:buSzPts val="1400"/>
              <a:buNone/>
              <a:defRPr/>
            </a:lvl2pPr>
            <a:lvl3pPr lvl="2" algn="l">
              <a:lnSpc>
                <a:spcPct val="120000"/>
              </a:lnSpc>
              <a:spcBef>
                <a:spcPts val="900"/>
              </a:spcBef>
              <a:spcAft>
                <a:spcPts val="0"/>
              </a:spcAft>
              <a:buSzPts val="1400"/>
              <a:buNone/>
              <a:defRPr/>
            </a:lvl3pPr>
            <a:lvl4pPr lvl="3" algn="l">
              <a:lnSpc>
                <a:spcPct val="120000"/>
              </a:lnSpc>
              <a:spcBef>
                <a:spcPts val="900"/>
              </a:spcBef>
              <a:spcAft>
                <a:spcPts val="0"/>
              </a:spcAft>
              <a:buSzPts val="1400"/>
              <a:buNone/>
              <a:defRPr/>
            </a:lvl4pPr>
            <a:lvl5pPr lvl="4" algn="l">
              <a:lnSpc>
                <a:spcPct val="120000"/>
              </a:lnSpc>
              <a:spcBef>
                <a:spcPts val="90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9" name="Google Shape;159;p42"/>
          <p:cNvSpPr txBox="1">
            <a:spLocks noGrp="1"/>
          </p:cNvSpPr>
          <p:nvPr>
            <p:ph type="sldNum" idx="12"/>
          </p:nvPr>
        </p:nvSpPr>
        <p:spPr>
          <a:xfrm>
            <a:off x="9347200" y="6356351"/>
            <a:ext cx="2540000" cy="365125"/>
          </a:xfrm>
          <a:prstGeom prst="rect">
            <a:avLst/>
          </a:prstGeom>
          <a:noFill/>
          <a:ln>
            <a:noFill/>
          </a:ln>
        </p:spPr>
        <p:txBody>
          <a:bodyPr spcFirstLastPara="1" wrap="square" lIns="91425" tIns="45700" rIns="91425" bIns="45700" anchor="t" anchorCtr="0">
            <a:noAutofit/>
          </a:bodyPr>
          <a:lstStyle>
            <a:lvl1pPr marL="0" marR="0" lvl="0" indent="0" algn="r">
              <a:lnSpc>
                <a:spcPct val="120000"/>
              </a:lnSpc>
              <a:spcBef>
                <a:spcPts val="0"/>
              </a:spcBef>
              <a:spcAft>
                <a:spcPts val="0"/>
              </a:spcAft>
              <a:buSzPts val="1400"/>
              <a:buNone/>
              <a:defRPr sz="1100" b="1" i="0" u="none" strike="noStrike" cap="none">
                <a:solidFill>
                  <a:srgbClr val="3F3F3F"/>
                </a:solidFill>
                <a:latin typeface="Times New Roman"/>
                <a:ea typeface="Times New Roman"/>
                <a:cs typeface="Times New Roman"/>
                <a:sym typeface="Times New Roman"/>
              </a:defRPr>
            </a:lvl1pPr>
            <a:lvl2pPr marL="0" marR="0" lvl="1" indent="0" algn="r">
              <a:lnSpc>
                <a:spcPct val="120000"/>
              </a:lnSpc>
              <a:spcBef>
                <a:spcPts val="0"/>
              </a:spcBef>
              <a:spcAft>
                <a:spcPts val="0"/>
              </a:spcAft>
              <a:buSzPts val="1400"/>
              <a:buNone/>
              <a:defRPr sz="1100" b="1" i="0" u="none" strike="noStrike" cap="none">
                <a:solidFill>
                  <a:srgbClr val="3F3F3F"/>
                </a:solidFill>
                <a:latin typeface="Times New Roman"/>
                <a:ea typeface="Times New Roman"/>
                <a:cs typeface="Times New Roman"/>
                <a:sym typeface="Times New Roman"/>
              </a:defRPr>
            </a:lvl2pPr>
            <a:lvl3pPr marL="0" marR="0" lvl="2" indent="0" algn="r">
              <a:lnSpc>
                <a:spcPct val="120000"/>
              </a:lnSpc>
              <a:spcBef>
                <a:spcPts val="0"/>
              </a:spcBef>
              <a:spcAft>
                <a:spcPts val="0"/>
              </a:spcAft>
              <a:buSzPts val="1400"/>
              <a:buNone/>
              <a:defRPr sz="1100" b="1" i="0" u="none" strike="noStrike" cap="none">
                <a:solidFill>
                  <a:srgbClr val="3F3F3F"/>
                </a:solidFill>
                <a:latin typeface="Times New Roman"/>
                <a:ea typeface="Times New Roman"/>
                <a:cs typeface="Times New Roman"/>
                <a:sym typeface="Times New Roman"/>
              </a:defRPr>
            </a:lvl3pPr>
            <a:lvl4pPr marL="0" marR="0" lvl="3" indent="0" algn="r">
              <a:lnSpc>
                <a:spcPct val="120000"/>
              </a:lnSpc>
              <a:spcBef>
                <a:spcPts val="0"/>
              </a:spcBef>
              <a:spcAft>
                <a:spcPts val="0"/>
              </a:spcAft>
              <a:buSzPts val="1400"/>
              <a:buNone/>
              <a:defRPr sz="1100" b="1" i="0" u="none" strike="noStrike" cap="none">
                <a:solidFill>
                  <a:srgbClr val="3F3F3F"/>
                </a:solidFill>
                <a:latin typeface="Times New Roman"/>
                <a:ea typeface="Times New Roman"/>
                <a:cs typeface="Times New Roman"/>
                <a:sym typeface="Times New Roman"/>
              </a:defRPr>
            </a:lvl4pPr>
            <a:lvl5pPr marL="0" marR="0" lvl="4" indent="0" algn="r">
              <a:lnSpc>
                <a:spcPct val="120000"/>
              </a:lnSpc>
              <a:spcBef>
                <a:spcPts val="0"/>
              </a:spcBef>
              <a:spcAft>
                <a:spcPts val="0"/>
              </a:spcAft>
              <a:buSzPts val="1400"/>
              <a:buNone/>
              <a:defRPr sz="1100" b="1" i="0" u="none" strike="noStrike" cap="none">
                <a:solidFill>
                  <a:srgbClr val="3F3F3F"/>
                </a:solidFill>
                <a:latin typeface="Times New Roman"/>
                <a:ea typeface="Times New Roman"/>
                <a:cs typeface="Times New Roman"/>
                <a:sym typeface="Times New Roman"/>
              </a:defRPr>
            </a:lvl5pPr>
            <a:lvl6pPr marL="0" marR="0" lvl="5" indent="0" algn="r">
              <a:lnSpc>
                <a:spcPct val="120000"/>
              </a:lnSpc>
              <a:spcBef>
                <a:spcPts val="0"/>
              </a:spcBef>
              <a:spcAft>
                <a:spcPts val="0"/>
              </a:spcAft>
              <a:buSzPts val="1400"/>
              <a:buNone/>
              <a:defRPr sz="1100" b="1" i="0" u="none" strike="noStrike" cap="none">
                <a:solidFill>
                  <a:srgbClr val="3F3F3F"/>
                </a:solidFill>
                <a:latin typeface="Times New Roman"/>
                <a:ea typeface="Times New Roman"/>
                <a:cs typeface="Times New Roman"/>
                <a:sym typeface="Times New Roman"/>
              </a:defRPr>
            </a:lvl6pPr>
            <a:lvl7pPr marL="0" marR="0" lvl="6" indent="0" algn="r">
              <a:lnSpc>
                <a:spcPct val="120000"/>
              </a:lnSpc>
              <a:spcBef>
                <a:spcPts val="0"/>
              </a:spcBef>
              <a:spcAft>
                <a:spcPts val="0"/>
              </a:spcAft>
              <a:buSzPts val="1400"/>
              <a:buNone/>
              <a:defRPr sz="1100" b="1" i="0" u="none" strike="noStrike" cap="none">
                <a:solidFill>
                  <a:srgbClr val="3F3F3F"/>
                </a:solidFill>
                <a:latin typeface="Times New Roman"/>
                <a:ea typeface="Times New Roman"/>
                <a:cs typeface="Times New Roman"/>
                <a:sym typeface="Times New Roman"/>
              </a:defRPr>
            </a:lvl7pPr>
            <a:lvl8pPr marL="0" marR="0" lvl="7" indent="0" algn="r">
              <a:lnSpc>
                <a:spcPct val="120000"/>
              </a:lnSpc>
              <a:spcBef>
                <a:spcPts val="0"/>
              </a:spcBef>
              <a:spcAft>
                <a:spcPts val="0"/>
              </a:spcAft>
              <a:buSzPts val="1400"/>
              <a:buNone/>
              <a:defRPr sz="1100" b="1" i="0" u="none" strike="noStrike" cap="none">
                <a:solidFill>
                  <a:srgbClr val="3F3F3F"/>
                </a:solidFill>
                <a:latin typeface="Times New Roman"/>
                <a:ea typeface="Times New Roman"/>
                <a:cs typeface="Times New Roman"/>
                <a:sym typeface="Times New Roman"/>
              </a:defRPr>
            </a:lvl8pPr>
            <a:lvl9pPr marL="0" marR="0" lvl="8" indent="0" algn="r">
              <a:lnSpc>
                <a:spcPct val="120000"/>
              </a:lnSpc>
              <a:spcBef>
                <a:spcPts val="0"/>
              </a:spcBef>
              <a:spcAft>
                <a:spcPts val="0"/>
              </a:spcAft>
              <a:buSzPts val="1400"/>
              <a:buNone/>
              <a:defRPr sz="1100" b="1" i="0" u="none" strike="noStrike" cap="none">
                <a:solidFill>
                  <a:srgbClr val="3F3F3F"/>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60"/>
        <p:cNvGrpSpPr/>
        <p:nvPr/>
      </p:nvGrpSpPr>
      <p:grpSpPr>
        <a:xfrm>
          <a:off x="0" y="0"/>
          <a:ext cx="0" cy="0"/>
          <a:chOff x="0" y="0"/>
          <a:chExt cx="0" cy="0"/>
        </a:xfrm>
      </p:grpSpPr>
      <p:sp>
        <p:nvSpPr>
          <p:cNvPr id="161" name="Google Shape;161;p56"/>
          <p:cNvSpPr txBox="1">
            <a:spLocks noGrp="1"/>
          </p:cNvSpPr>
          <p:nvPr>
            <p:ph type="ctrTitle"/>
          </p:nvPr>
        </p:nvSpPr>
        <p:spPr>
          <a:xfrm>
            <a:off x="914400" y="2130428"/>
            <a:ext cx="10363200" cy="14700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162" name="Google Shape;162;p56"/>
          <p:cNvSpPr txBox="1">
            <a:spLocks noGrp="1"/>
          </p:cNvSpPr>
          <p:nvPr>
            <p:ph type="subTitle" idx="1"/>
          </p:nvPr>
        </p:nvSpPr>
        <p:spPr>
          <a:xfrm>
            <a:off x="1828800" y="3886200"/>
            <a:ext cx="8534400" cy="1752600"/>
          </a:xfrm>
          <a:prstGeom prst="rect">
            <a:avLst/>
          </a:prstGeom>
          <a:noFill/>
          <a:ln>
            <a:noFill/>
          </a:ln>
        </p:spPr>
        <p:txBody>
          <a:bodyPr spcFirstLastPara="1" wrap="square" lIns="91425" tIns="45700" rIns="91425" bIns="45700" anchor="t" anchorCtr="0">
            <a:noAutofit/>
          </a:bodyPr>
          <a:lstStyle>
            <a:lvl1pPr lvl="0" algn="ctr">
              <a:lnSpc>
                <a:spcPct val="100000"/>
              </a:lnSpc>
              <a:spcBef>
                <a:spcPts val="640"/>
              </a:spcBef>
              <a:spcAft>
                <a:spcPts val="0"/>
              </a:spcAft>
              <a:buClr>
                <a:srgbClr val="888888"/>
              </a:buClr>
              <a:buSzPts val="3200"/>
              <a:buFont typeface="Times New Roman"/>
              <a:buNone/>
              <a:defRPr>
                <a:solidFill>
                  <a:srgbClr val="888888"/>
                </a:solidFill>
              </a:defRPr>
            </a:lvl1pPr>
            <a:lvl2pPr lvl="1" algn="ctr">
              <a:lnSpc>
                <a:spcPct val="100000"/>
              </a:lnSpc>
              <a:spcBef>
                <a:spcPts val="560"/>
              </a:spcBef>
              <a:spcAft>
                <a:spcPts val="0"/>
              </a:spcAft>
              <a:buClr>
                <a:srgbClr val="888888"/>
              </a:buClr>
              <a:buSzPts val="2800"/>
              <a:buFont typeface="Times New Roman"/>
              <a:buNone/>
              <a:defRPr>
                <a:solidFill>
                  <a:srgbClr val="888888"/>
                </a:solidFill>
              </a:defRPr>
            </a:lvl2pPr>
            <a:lvl3pPr lvl="2" algn="ctr">
              <a:lnSpc>
                <a:spcPct val="100000"/>
              </a:lnSpc>
              <a:spcBef>
                <a:spcPts val="480"/>
              </a:spcBef>
              <a:spcAft>
                <a:spcPts val="0"/>
              </a:spcAft>
              <a:buClr>
                <a:srgbClr val="888888"/>
              </a:buClr>
              <a:buSzPts val="2400"/>
              <a:buFont typeface="Times New Roman"/>
              <a:buNone/>
              <a:defRPr>
                <a:solidFill>
                  <a:srgbClr val="888888"/>
                </a:solidFill>
              </a:defRPr>
            </a:lvl3pPr>
            <a:lvl4pPr lvl="3" algn="ctr">
              <a:lnSpc>
                <a:spcPct val="100000"/>
              </a:lnSpc>
              <a:spcBef>
                <a:spcPts val="400"/>
              </a:spcBef>
              <a:spcAft>
                <a:spcPts val="0"/>
              </a:spcAft>
              <a:buClr>
                <a:srgbClr val="888888"/>
              </a:buClr>
              <a:buSzPts val="2000"/>
              <a:buFont typeface="Times New Roman"/>
              <a:buNone/>
              <a:defRPr>
                <a:solidFill>
                  <a:srgbClr val="888888"/>
                </a:solidFill>
              </a:defRPr>
            </a:lvl4pPr>
            <a:lvl5pPr lvl="4" algn="ctr">
              <a:lnSpc>
                <a:spcPct val="100000"/>
              </a:lnSpc>
              <a:spcBef>
                <a:spcPts val="400"/>
              </a:spcBef>
              <a:spcAft>
                <a:spcPts val="0"/>
              </a:spcAft>
              <a:buClr>
                <a:srgbClr val="888888"/>
              </a:buClr>
              <a:buSzPts val="2000"/>
              <a:buFont typeface="Times New Roman"/>
              <a:buNone/>
              <a:defRPr>
                <a:solidFill>
                  <a:srgbClr val="888888"/>
                </a:solidFill>
              </a:defRPr>
            </a:lvl5pPr>
            <a:lvl6pPr lvl="5" algn="ctr">
              <a:lnSpc>
                <a:spcPct val="100000"/>
              </a:lnSpc>
              <a:spcBef>
                <a:spcPts val="400"/>
              </a:spcBef>
              <a:spcAft>
                <a:spcPts val="0"/>
              </a:spcAft>
              <a:buClr>
                <a:srgbClr val="888888"/>
              </a:buClr>
              <a:buSzPts val="2000"/>
              <a:buFont typeface="Times New Roman"/>
              <a:buNone/>
              <a:defRPr>
                <a:solidFill>
                  <a:srgbClr val="888888"/>
                </a:solidFill>
              </a:defRPr>
            </a:lvl6pPr>
            <a:lvl7pPr lvl="6" algn="ctr">
              <a:lnSpc>
                <a:spcPct val="100000"/>
              </a:lnSpc>
              <a:spcBef>
                <a:spcPts val="400"/>
              </a:spcBef>
              <a:spcAft>
                <a:spcPts val="0"/>
              </a:spcAft>
              <a:buClr>
                <a:srgbClr val="888888"/>
              </a:buClr>
              <a:buSzPts val="2000"/>
              <a:buFont typeface="Times New Roman"/>
              <a:buNone/>
              <a:defRPr>
                <a:solidFill>
                  <a:srgbClr val="888888"/>
                </a:solidFill>
              </a:defRPr>
            </a:lvl7pPr>
            <a:lvl8pPr lvl="7" algn="ctr">
              <a:lnSpc>
                <a:spcPct val="100000"/>
              </a:lnSpc>
              <a:spcBef>
                <a:spcPts val="400"/>
              </a:spcBef>
              <a:spcAft>
                <a:spcPts val="0"/>
              </a:spcAft>
              <a:buClr>
                <a:srgbClr val="888888"/>
              </a:buClr>
              <a:buSzPts val="2000"/>
              <a:buFont typeface="Times New Roman"/>
              <a:buNone/>
              <a:defRPr>
                <a:solidFill>
                  <a:srgbClr val="888888"/>
                </a:solidFill>
              </a:defRPr>
            </a:lvl8pPr>
            <a:lvl9pPr lvl="8" algn="ctr">
              <a:lnSpc>
                <a:spcPct val="100000"/>
              </a:lnSpc>
              <a:spcBef>
                <a:spcPts val="400"/>
              </a:spcBef>
              <a:spcAft>
                <a:spcPts val="0"/>
              </a:spcAft>
              <a:buClr>
                <a:srgbClr val="888888"/>
              </a:buClr>
              <a:buSzPts val="2000"/>
              <a:buFont typeface="Times New Roman"/>
              <a:buNone/>
              <a:defRPr>
                <a:solidFill>
                  <a:srgbClr val="888888"/>
                </a:solidFill>
              </a:defRPr>
            </a:lvl9pPr>
          </a:lstStyle>
          <a:p>
            <a:endParaRPr/>
          </a:p>
        </p:txBody>
      </p:sp>
      <p:sp>
        <p:nvSpPr>
          <p:cNvPr id="163" name="Google Shape;163;p56"/>
          <p:cNvSpPr txBox="1">
            <a:spLocks noGrp="1"/>
          </p:cNvSpPr>
          <p:nvPr>
            <p:ph type="dt" idx="10"/>
          </p:nvPr>
        </p:nvSpPr>
        <p:spPr>
          <a:xfrm>
            <a:off x="914400" y="6248400"/>
            <a:ext cx="2540000" cy="457200"/>
          </a:xfrm>
          <a:prstGeom prst="rect">
            <a:avLst/>
          </a:prstGeom>
          <a:noFill/>
          <a:ln>
            <a:noFill/>
          </a:ln>
        </p:spPr>
        <p:txBody>
          <a:bodyPr spcFirstLastPara="1" wrap="square" lIns="91425" tIns="45700" rIns="91425" bIns="45700" anchor="t" anchorCtr="0">
            <a:noAutofit/>
          </a:bodyPr>
          <a:lstStyle>
            <a:lvl1pPr lvl="0" algn="l">
              <a:lnSpc>
                <a:spcPct val="120000"/>
              </a:lnSpc>
              <a:spcBef>
                <a:spcPts val="700"/>
              </a:spcBef>
              <a:spcAft>
                <a:spcPts val="0"/>
              </a:spcAft>
              <a:buSzPts val="1400"/>
              <a:buNone/>
              <a:defRPr>
                <a:latin typeface="Times New Roman"/>
                <a:ea typeface="Times New Roman"/>
                <a:cs typeface="Times New Roman"/>
                <a:sym typeface="Times New Roman"/>
              </a:defRPr>
            </a:lvl1pPr>
            <a:lvl2pPr lvl="1" algn="l">
              <a:lnSpc>
                <a:spcPct val="120000"/>
              </a:lnSpc>
              <a:spcBef>
                <a:spcPts val="900"/>
              </a:spcBef>
              <a:spcAft>
                <a:spcPts val="0"/>
              </a:spcAft>
              <a:buSzPts val="1400"/>
              <a:buNone/>
              <a:defRPr/>
            </a:lvl2pPr>
            <a:lvl3pPr lvl="2" algn="l">
              <a:lnSpc>
                <a:spcPct val="120000"/>
              </a:lnSpc>
              <a:spcBef>
                <a:spcPts val="900"/>
              </a:spcBef>
              <a:spcAft>
                <a:spcPts val="0"/>
              </a:spcAft>
              <a:buSzPts val="1400"/>
              <a:buNone/>
              <a:defRPr/>
            </a:lvl3pPr>
            <a:lvl4pPr lvl="3" algn="l">
              <a:lnSpc>
                <a:spcPct val="120000"/>
              </a:lnSpc>
              <a:spcBef>
                <a:spcPts val="900"/>
              </a:spcBef>
              <a:spcAft>
                <a:spcPts val="0"/>
              </a:spcAft>
              <a:buSzPts val="1400"/>
              <a:buNone/>
              <a:defRPr/>
            </a:lvl4pPr>
            <a:lvl5pPr lvl="4" algn="l">
              <a:lnSpc>
                <a:spcPct val="120000"/>
              </a:lnSpc>
              <a:spcBef>
                <a:spcPts val="90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4" name="Google Shape;164;p56"/>
          <p:cNvSpPr txBox="1">
            <a:spLocks noGrp="1"/>
          </p:cNvSpPr>
          <p:nvPr>
            <p:ph type="ftr" idx="11"/>
          </p:nvPr>
        </p:nvSpPr>
        <p:spPr>
          <a:xfrm>
            <a:off x="4165600" y="6248400"/>
            <a:ext cx="3860800" cy="457200"/>
          </a:xfrm>
          <a:prstGeom prst="rect">
            <a:avLst/>
          </a:prstGeom>
          <a:noFill/>
          <a:ln>
            <a:noFill/>
          </a:ln>
        </p:spPr>
        <p:txBody>
          <a:bodyPr spcFirstLastPara="1" wrap="square" lIns="91425" tIns="45700" rIns="91425" bIns="45700" anchor="t" anchorCtr="0">
            <a:noAutofit/>
          </a:bodyPr>
          <a:lstStyle>
            <a:lvl1pPr lvl="0" algn="ctr">
              <a:lnSpc>
                <a:spcPct val="120000"/>
              </a:lnSpc>
              <a:spcBef>
                <a:spcPts val="700"/>
              </a:spcBef>
              <a:spcAft>
                <a:spcPts val="0"/>
              </a:spcAft>
              <a:buSzPts val="1400"/>
              <a:buNone/>
              <a:defRPr/>
            </a:lvl1pPr>
            <a:lvl2pPr lvl="1" algn="l">
              <a:lnSpc>
                <a:spcPct val="120000"/>
              </a:lnSpc>
              <a:spcBef>
                <a:spcPts val="900"/>
              </a:spcBef>
              <a:spcAft>
                <a:spcPts val="0"/>
              </a:spcAft>
              <a:buSzPts val="1400"/>
              <a:buNone/>
              <a:defRPr/>
            </a:lvl2pPr>
            <a:lvl3pPr lvl="2" algn="l">
              <a:lnSpc>
                <a:spcPct val="120000"/>
              </a:lnSpc>
              <a:spcBef>
                <a:spcPts val="900"/>
              </a:spcBef>
              <a:spcAft>
                <a:spcPts val="0"/>
              </a:spcAft>
              <a:buSzPts val="1400"/>
              <a:buNone/>
              <a:defRPr/>
            </a:lvl3pPr>
            <a:lvl4pPr lvl="3" algn="l">
              <a:lnSpc>
                <a:spcPct val="120000"/>
              </a:lnSpc>
              <a:spcBef>
                <a:spcPts val="900"/>
              </a:spcBef>
              <a:spcAft>
                <a:spcPts val="0"/>
              </a:spcAft>
              <a:buSzPts val="1400"/>
              <a:buNone/>
              <a:defRPr/>
            </a:lvl4pPr>
            <a:lvl5pPr lvl="4" algn="l">
              <a:lnSpc>
                <a:spcPct val="120000"/>
              </a:lnSpc>
              <a:spcBef>
                <a:spcPts val="90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5" name="Google Shape;165;p56"/>
          <p:cNvSpPr txBox="1">
            <a:spLocks noGrp="1"/>
          </p:cNvSpPr>
          <p:nvPr>
            <p:ph type="sldNum" idx="12"/>
          </p:nvPr>
        </p:nvSpPr>
        <p:spPr>
          <a:xfrm>
            <a:off x="8737600" y="6248400"/>
            <a:ext cx="2540000" cy="457200"/>
          </a:xfrm>
          <a:prstGeom prst="rect">
            <a:avLst/>
          </a:prstGeom>
          <a:noFill/>
          <a:ln>
            <a:noFill/>
          </a:ln>
        </p:spPr>
        <p:txBody>
          <a:bodyPr spcFirstLastPara="1" wrap="square" lIns="91425" tIns="45700" rIns="91425" bIns="45700" anchor="t" anchorCtr="0">
            <a:noAutofit/>
          </a:bodyPr>
          <a:lstStyle>
            <a:lvl1pPr marL="0" lvl="0" indent="0" algn="r">
              <a:lnSpc>
                <a:spcPct val="120000"/>
              </a:lnSpc>
              <a:spcBef>
                <a:spcPts val="0"/>
              </a:spcBef>
              <a:spcAft>
                <a:spcPts val="0"/>
              </a:spcAft>
              <a:buSzPts val="1400"/>
              <a:buNone/>
              <a:defRPr sz="1400" b="1" i="0" u="none" strike="noStrike" cap="none">
                <a:solidFill>
                  <a:srgbClr val="000000"/>
                </a:solidFill>
                <a:latin typeface="Times New Roman"/>
                <a:ea typeface="Times New Roman"/>
                <a:cs typeface="Times New Roman"/>
                <a:sym typeface="Times New Roman"/>
              </a:defRPr>
            </a:lvl1pPr>
            <a:lvl2pPr marL="0" lvl="1" indent="0" algn="r">
              <a:lnSpc>
                <a:spcPct val="120000"/>
              </a:lnSpc>
              <a:spcBef>
                <a:spcPts val="0"/>
              </a:spcBef>
              <a:spcAft>
                <a:spcPts val="0"/>
              </a:spcAft>
              <a:buSzPts val="1400"/>
              <a:buNone/>
              <a:defRPr sz="1400" b="1" i="0" u="none" strike="noStrike" cap="none">
                <a:solidFill>
                  <a:srgbClr val="000000"/>
                </a:solidFill>
                <a:latin typeface="Times New Roman"/>
                <a:ea typeface="Times New Roman"/>
                <a:cs typeface="Times New Roman"/>
                <a:sym typeface="Times New Roman"/>
              </a:defRPr>
            </a:lvl2pPr>
            <a:lvl3pPr marL="0" lvl="2" indent="0" algn="r">
              <a:lnSpc>
                <a:spcPct val="120000"/>
              </a:lnSpc>
              <a:spcBef>
                <a:spcPts val="0"/>
              </a:spcBef>
              <a:spcAft>
                <a:spcPts val="0"/>
              </a:spcAft>
              <a:buSzPts val="1400"/>
              <a:buNone/>
              <a:defRPr sz="1400" b="1" i="0" u="none" strike="noStrike" cap="none">
                <a:solidFill>
                  <a:srgbClr val="000000"/>
                </a:solidFill>
                <a:latin typeface="Times New Roman"/>
                <a:ea typeface="Times New Roman"/>
                <a:cs typeface="Times New Roman"/>
                <a:sym typeface="Times New Roman"/>
              </a:defRPr>
            </a:lvl3pPr>
            <a:lvl4pPr marL="0" lvl="3" indent="0" algn="r">
              <a:lnSpc>
                <a:spcPct val="120000"/>
              </a:lnSpc>
              <a:spcBef>
                <a:spcPts val="0"/>
              </a:spcBef>
              <a:spcAft>
                <a:spcPts val="0"/>
              </a:spcAft>
              <a:buSzPts val="1400"/>
              <a:buNone/>
              <a:defRPr sz="1400" b="1" i="0" u="none" strike="noStrike" cap="none">
                <a:solidFill>
                  <a:srgbClr val="000000"/>
                </a:solidFill>
                <a:latin typeface="Times New Roman"/>
                <a:ea typeface="Times New Roman"/>
                <a:cs typeface="Times New Roman"/>
                <a:sym typeface="Times New Roman"/>
              </a:defRPr>
            </a:lvl4pPr>
            <a:lvl5pPr marL="0" lvl="4" indent="0" algn="r">
              <a:lnSpc>
                <a:spcPct val="120000"/>
              </a:lnSpc>
              <a:spcBef>
                <a:spcPts val="0"/>
              </a:spcBef>
              <a:spcAft>
                <a:spcPts val="0"/>
              </a:spcAft>
              <a:buSzPts val="1400"/>
              <a:buNone/>
              <a:defRPr sz="1400" b="1" i="0" u="none" strike="noStrike" cap="none">
                <a:solidFill>
                  <a:srgbClr val="000000"/>
                </a:solidFill>
                <a:latin typeface="Times New Roman"/>
                <a:ea typeface="Times New Roman"/>
                <a:cs typeface="Times New Roman"/>
                <a:sym typeface="Times New Roman"/>
              </a:defRPr>
            </a:lvl5pPr>
            <a:lvl6pPr marL="0" lvl="5" indent="0" algn="r">
              <a:lnSpc>
                <a:spcPct val="120000"/>
              </a:lnSpc>
              <a:spcBef>
                <a:spcPts val="0"/>
              </a:spcBef>
              <a:spcAft>
                <a:spcPts val="0"/>
              </a:spcAft>
              <a:buSzPts val="1400"/>
              <a:buNone/>
              <a:defRPr sz="1400" b="1" i="0" u="none" strike="noStrike" cap="none">
                <a:solidFill>
                  <a:srgbClr val="000000"/>
                </a:solidFill>
                <a:latin typeface="Times New Roman"/>
                <a:ea typeface="Times New Roman"/>
                <a:cs typeface="Times New Roman"/>
                <a:sym typeface="Times New Roman"/>
              </a:defRPr>
            </a:lvl6pPr>
            <a:lvl7pPr marL="0" lvl="6" indent="0" algn="r">
              <a:lnSpc>
                <a:spcPct val="120000"/>
              </a:lnSpc>
              <a:spcBef>
                <a:spcPts val="0"/>
              </a:spcBef>
              <a:spcAft>
                <a:spcPts val="0"/>
              </a:spcAft>
              <a:buSzPts val="1400"/>
              <a:buNone/>
              <a:defRPr sz="1400" b="1" i="0" u="none" strike="noStrike" cap="none">
                <a:solidFill>
                  <a:srgbClr val="000000"/>
                </a:solidFill>
                <a:latin typeface="Times New Roman"/>
                <a:ea typeface="Times New Roman"/>
                <a:cs typeface="Times New Roman"/>
                <a:sym typeface="Times New Roman"/>
              </a:defRPr>
            </a:lvl7pPr>
            <a:lvl8pPr marL="0" lvl="7" indent="0" algn="r">
              <a:lnSpc>
                <a:spcPct val="120000"/>
              </a:lnSpc>
              <a:spcBef>
                <a:spcPts val="0"/>
              </a:spcBef>
              <a:spcAft>
                <a:spcPts val="0"/>
              </a:spcAft>
              <a:buSzPts val="1400"/>
              <a:buNone/>
              <a:defRPr sz="1400" b="1" i="0" u="none" strike="noStrike" cap="none">
                <a:solidFill>
                  <a:srgbClr val="000000"/>
                </a:solidFill>
                <a:latin typeface="Times New Roman"/>
                <a:ea typeface="Times New Roman"/>
                <a:cs typeface="Times New Roman"/>
                <a:sym typeface="Times New Roman"/>
              </a:defRPr>
            </a:lvl8pPr>
            <a:lvl9pPr marL="0" lvl="8" indent="0" algn="r">
              <a:lnSpc>
                <a:spcPct val="120000"/>
              </a:lnSpc>
              <a:spcBef>
                <a:spcPts val="0"/>
              </a:spcBef>
              <a:spcAft>
                <a:spcPts val="0"/>
              </a:spcAft>
              <a:buSzPts val="1400"/>
              <a:buNone/>
              <a:defRPr sz="1400" b="1" i="0" u="none" strike="noStrike" cap="none">
                <a:solidFill>
                  <a:srgbClr val="000000"/>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72"/>
        <p:cNvGrpSpPr/>
        <p:nvPr/>
      </p:nvGrpSpPr>
      <p:grpSpPr>
        <a:xfrm>
          <a:off x="0" y="0"/>
          <a:ext cx="0" cy="0"/>
          <a:chOff x="0" y="0"/>
          <a:chExt cx="0" cy="0"/>
        </a:xfrm>
      </p:grpSpPr>
      <p:sp>
        <p:nvSpPr>
          <p:cNvPr id="173" name="Google Shape;173;p44"/>
          <p:cNvSpPr txBox="1">
            <a:spLocks noGrp="1"/>
          </p:cNvSpPr>
          <p:nvPr>
            <p:ph type="dt" idx="10"/>
          </p:nvPr>
        </p:nvSpPr>
        <p:spPr>
          <a:xfrm>
            <a:off x="609600" y="6356361"/>
            <a:ext cx="2844800" cy="365125"/>
          </a:xfrm>
          <a:prstGeom prst="rect">
            <a:avLst/>
          </a:prstGeom>
          <a:noFill/>
          <a:ln>
            <a:noFill/>
          </a:ln>
        </p:spPr>
        <p:txBody>
          <a:bodyPr spcFirstLastPara="1" wrap="square" lIns="91325" tIns="45650" rIns="91325" bIns="45650" anchor="ctr" anchorCtr="0">
            <a:noAutofit/>
          </a:bodyPr>
          <a:lstStyle>
            <a:lvl1pPr lvl="0" algn="l">
              <a:lnSpc>
                <a:spcPct val="120000"/>
              </a:lnSpc>
              <a:spcBef>
                <a:spcPts val="600"/>
              </a:spcBef>
              <a:spcAft>
                <a:spcPts val="0"/>
              </a:spcAft>
              <a:buSzPts val="1400"/>
              <a:buNone/>
              <a:defRPr/>
            </a:lvl1pPr>
            <a:lvl2pPr lvl="1" algn="l">
              <a:lnSpc>
                <a:spcPct val="120000"/>
              </a:lnSpc>
              <a:spcBef>
                <a:spcPts val="900"/>
              </a:spcBef>
              <a:spcAft>
                <a:spcPts val="0"/>
              </a:spcAft>
              <a:buSzPts val="1400"/>
              <a:buNone/>
              <a:defRPr/>
            </a:lvl2pPr>
            <a:lvl3pPr lvl="2" algn="l">
              <a:lnSpc>
                <a:spcPct val="120000"/>
              </a:lnSpc>
              <a:spcBef>
                <a:spcPts val="900"/>
              </a:spcBef>
              <a:spcAft>
                <a:spcPts val="0"/>
              </a:spcAft>
              <a:buSzPts val="1400"/>
              <a:buNone/>
              <a:defRPr/>
            </a:lvl3pPr>
            <a:lvl4pPr lvl="3" algn="l">
              <a:lnSpc>
                <a:spcPct val="120000"/>
              </a:lnSpc>
              <a:spcBef>
                <a:spcPts val="900"/>
              </a:spcBef>
              <a:spcAft>
                <a:spcPts val="0"/>
              </a:spcAft>
              <a:buSzPts val="1400"/>
              <a:buNone/>
              <a:defRPr/>
            </a:lvl4pPr>
            <a:lvl5pPr lvl="4" algn="l">
              <a:lnSpc>
                <a:spcPct val="120000"/>
              </a:lnSpc>
              <a:spcBef>
                <a:spcPts val="90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4" name="Google Shape;174;p44"/>
          <p:cNvSpPr txBox="1">
            <a:spLocks noGrp="1"/>
          </p:cNvSpPr>
          <p:nvPr>
            <p:ph type="ftr" idx="11"/>
          </p:nvPr>
        </p:nvSpPr>
        <p:spPr>
          <a:xfrm>
            <a:off x="4165600" y="6356361"/>
            <a:ext cx="3860800" cy="365125"/>
          </a:xfrm>
          <a:prstGeom prst="rect">
            <a:avLst/>
          </a:prstGeom>
          <a:noFill/>
          <a:ln>
            <a:noFill/>
          </a:ln>
        </p:spPr>
        <p:txBody>
          <a:bodyPr spcFirstLastPara="1" wrap="square" lIns="91325" tIns="45650" rIns="91325" bIns="45650" anchor="ctr" anchorCtr="0">
            <a:noAutofit/>
          </a:bodyPr>
          <a:lstStyle>
            <a:lvl1pPr lvl="0" algn="ctr">
              <a:lnSpc>
                <a:spcPct val="120000"/>
              </a:lnSpc>
              <a:spcBef>
                <a:spcPts val="600"/>
              </a:spcBef>
              <a:spcAft>
                <a:spcPts val="0"/>
              </a:spcAft>
              <a:buSzPts val="1400"/>
              <a:buNone/>
              <a:defRPr/>
            </a:lvl1pPr>
            <a:lvl2pPr lvl="1" algn="l">
              <a:lnSpc>
                <a:spcPct val="120000"/>
              </a:lnSpc>
              <a:spcBef>
                <a:spcPts val="900"/>
              </a:spcBef>
              <a:spcAft>
                <a:spcPts val="0"/>
              </a:spcAft>
              <a:buSzPts val="1400"/>
              <a:buNone/>
              <a:defRPr/>
            </a:lvl2pPr>
            <a:lvl3pPr lvl="2" algn="l">
              <a:lnSpc>
                <a:spcPct val="120000"/>
              </a:lnSpc>
              <a:spcBef>
                <a:spcPts val="900"/>
              </a:spcBef>
              <a:spcAft>
                <a:spcPts val="0"/>
              </a:spcAft>
              <a:buSzPts val="1400"/>
              <a:buNone/>
              <a:defRPr/>
            </a:lvl3pPr>
            <a:lvl4pPr lvl="3" algn="l">
              <a:lnSpc>
                <a:spcPct val="120000"/>
              </a:lnSpc>
              <a:spcBef>
                <a:spcPts val="900"/>
              </a:spcBef>
              <a:spcAft>
                <a:spcPts val="0"/>
              </a:spcAft>
              <a:buSzPts val="1400"/>
              <a:buNone/>
              <a:defRPr/>
            </a:lvl4pPr>
            <a:lvl5pPr lvl="4" algn="l">
              <a:lnSpc>
                <a:spcPct val="120000"/>
              </a:lnSpc>
              <a:spcBef>
                <a:spcPts val="90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5" name="Google Shape;175;p44"/>
          <p:cNvSpPr txBox="1">
            <a:spLocks noGrp="1"/>
          </p:cNvSpPr>
          <p:nvPr>
            <p:ph type="sldNum" idx="12"/>
          </p:nvPr>
        </p:nvSpPr>
        <p:spPr>
          <a:xfrm>
            <a:off x="8737600" y="6356361"/>
            <a:ext cx="2844800" cy="365125"/>
          </a:xfrm>
          <a:prstGeom prst="rect">
            <a:avLst/>
          </a:prstGeom>
          <a:noFill/>
          <a:ln>
            <a:noFill/>
          </a:ln>
        </p:spPr>
        <p:txBody>
          <a:bodyPr spcFirstLastPara="1" wrap="square" lIns="91325" tIns="45650" rIns="91325" bIns="45650" anchor="ctr" anchorCtr="0">
            <a:noAutofit/>
          </a:bodyPr>
          <a:lstStyle>
            <a:lvl1pPr marL="0" marR="0" lvl="0" indent="0" algn="r">
              <a:lnSpc>
                <a:spcPct val="120000"/>
              </a:lnSpc>
              <a:spcBef>
                <a:spcPts val="0"/>
              </a:spcBef>
              <a:spcAft>
                <a:spcPts val="0"/>
              </a:spcAft>
              <a:buSzPts val="1200"/>
              <a:buNone/>
              <a:defRPr sz="1200" b="1" i="0" u="none" strike="noStrike" cap="none">
                <a:solidFill>
                  <a:srgbClr val="898989"/>
                </a:solidFill>
                <a:latin typeface="Calibri"/>
                <a:ea typeface="Calibri"/>
                <a:cs typeface="Calibri"/>
                <a:sym typeface="Calibri"/>
              </a:defRPr>
            </a:lvl1pPr>
            <a:lvl2pPr marL="0" marR="0" lvl="1" indent="0" algn="r">
              <a:lnSpc>
                <a:spcPct val="120000"/>
              </a:lnSpc>
              <a:spcBef>
                <a:spcPts val="0"/>
              </a:spcBef>
              <a:spcAft>
                <a:spcPts val="0"/>
              </a:spcAft>
              <a:buSzPts val="1200"/>
              <a:buNone/>
              <a:defRPr sz="1200" b="1" i="0" u="none" strike="noStrike" cap="none">
                <a:solidFill>
                  <a:srgbClr val="898989"/>
                </a:solidFill>
                <a:latin typeface="Calibri"/>
                <a:ea typeface="Calibri"/>
                <a:cs typeface="Calibri"/>
                <a:sym typeface="Calibri"/>
              </a:defRPr>
            </a:lvl2pPr>
            <a:lvl3pPr marL="0" marR="0" lvl="2" indent="0" algn="r">
              <a:lnSpc>
                <a:spcPct val="120000"/>
              </a:lnSpc>
              <a:spcBef>
                <a:spcPts val="0"/>
              </a:spcBef>
              <a:spcAft>
                <a:spcPts val="0"/>
              </a:spcAft>
              <a:buSzPts val="1200"/>
              <a:buNone/>
              <a:defRPr sz="1200" b="1" i="0" u="none" strike="noStrike" cap="none">
                <a:solidFill>
                  <a:srgbClr val="898989"/>
                </a:solidFill>
                <a:latin typeface="Calibri"/>
                <a:ea typeface="Calibri"/>
                <a:cs typeface="Calibri"/>
                <a:sym typeface="Calibri"/>
              </a:defRPr>
            </a:lvl3pPr>
            <a:lvl4pPr marL="0" marR="0" lvl="3" indent="0" algn="r">
              <a:lnSpc>
                <a:spcPct val="120000"/>
              </a:lnSpc>
              <a:spcBef>
                <a:spcPts val="0"/>
              </a:spcBef>
              <a:spcAft>
                <a:spcPts val="0"/>
              </a:spcAft>
              <a:buSzPts val="1200"/>
              <a:buNone/>
              <a:defRPr sz="1200" b="1" i="0" u="none" strike="noStrike" cap="none">
                <a:solidFill>
                  <a:srgbClr val="898989"/>
                </a:solidFill>
                <a:latin typeface="Calibri"/>
                <a:ea typeface="Calibri"/>
                <a:cs typeface="Calibri"/>
                <a:sym typeface="Calibri"/>
              </a:defRPr>
            </a:lvl4pPr>
            <a:lvl5pPr marL="0" marR="0" lvl="4" indent="0" algn="r">
              <a:lnSpc>
                <a:spcPct val="120000"/>
              </a:lnSpc>
              <a:spcBef>
                <a:spcPts val="0"/>
              </a:spcBef>
              <a:spcAft>
                <a:spcPts val="0"/>
              </a:spcAft>
              <a:buSzPts val="1200"/>
              <a:buNone/>
              <a:defRPr sz="1200" b="1" i="0" u="none" strike="noStrike" cap="none">
                <a:solidFill>
                  <a:srgbClr val="898989"/>
                </a:solidFill>
                <a:latin typeface="Calibri"/>
                <a:ea typeface="Calibri"/>
                <a:cs typeface="Calibri"/>
                <a:sym typeface="Calibri"/>
              </a:defRPr>
            </a:lvl5pPr>
            <a:lvl6pPr marL="0" marR="0" lvl="5" indent="0" algn="r">
              <a:lnSpc>
                <a:spcPct val="120000"/>
              </a:lnSpc>
              <a:spcBef>
                <a:spcPts val="0"/>
              </a:spcBef>
              <a:spcAft>
                <a:spcPts val="0"/>
              </a:spcAft>
              <a:buSzPts val="1200"/>
              <a:buNone/>
              <a:defRPr sz="1200" b="1" i="0" u="none" strike="noStrike" cap="none">
                <a:solidFill>
                  <a:srgbClr val="898989"/>
                </a:solidFill>
                <a:latin typeface="Calibri"/>
                <a:ea typeface="Calibri"/>
                <a:cs typeface="Calibri"/>
                <a:sym typeface="Calibri"/>
              </a:defRPr>
            </a:lvl6pPr>
            <a:lvl7pPr marL="0" marR="0" lvl="6" indent="0" algn="r">
              <a:lnSpc>
                <a:spcPct val="120000"/>
              </a:lnSpc>
              <a:spcBef>
                <a:spcPts val="0"/>
              </a:spcBef>
              <a:spcAft>
                <a:spcPts val="0"/>
              </a:spcAft>
              <a:buSzPts val="1200"/>
              <a:buNone/>
              <a:defRPr sz="1200" b="1" i="0" u="none" strike="noStrike" cap="none">
                <a:solidFill>
                  <a:srgbClr val="898989"/>
                </a:solidFill>
                <a:latin typeface="Calibri"/>
                <a:ea typeface="Calibri"/>
                <a:cs typeface="Calibri"/>
                <a:sym typeface="Calibri"/>
              </a:defRPr>
            </a:lvl7pPr>
            <a:lvl8pPr marL="0" marR="0" lvl="7" indent="0" algn="r">
              <a:lnSpc>
                <a:spcPct val="120000"/>
              </a:lnSpc>
              <a:spcBef>
                <a:spcPts val="0"/>
              </a:spcBef>
              <a:spcAft>
                <a:spcPts val="0"/>
              </a:spcAft>
              <a:buSzPts val="1200"/>
              <a:buNone/>
              <a:defRPr sz="1200" b="1" i="0" u="none" strike="noStrike" cap="none">
                <a:solidFill>
                  <a:srgbClr val="898989"/>
                </a:solidFill>
                <a:latin typeface="Calibri"/>
                <a:ea typeface="Calibri"/>
                <a:cs typeface="Calibri"/>
                <a:sym typeface="Calibri"/>
              </a:defRPr>
            </a:lvl8pPr>
            <a:lvl9pPr marL="0" marR="0" lvl="8" indent="0" algn="r">
              <a:lnSpc>
                <a:spcPct val="120000"/>
              </a:lnSpc>
              <a:spcBef>
                <a:spcPts val="0"/>
              </a:spcBef>
              <a:spcAft>
                <a:spcPts val="0"/>
              </a:spcAft>
              <a:buSzPts val="1200"/>
              <a:buNone/>
              <a:defRPr sz="1200" b="1" i="0" u="none" strike="noStrike" cap="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76"/>
        <p:cNvGrpSpPr/>
        <p:nvPr/>
      </p:nvGrpSpPr>
      <p:grpSpPr>
        <a:xfrm>
          <a:off x="0" y="0"/>
          <a:ext cx="0" cy="0"/>
          <a:chOff x="0" y="0"/>
          <a:chExt cx="0" cy="0"/>
        </a:xfrm>
      </p:grpSpPr>
      <p:sp>
        <p:nvSpPr>
          <p:cNvPr id="177" name="Google Shape;177;p45"/>
          <p:cNvSpPr txBox="1">
            <a:spLocks noGrp="1"/>
          </p:cNvSpPr>
          <p:nvPr>
            <p:ph type="ctrTitle"/>
          </p:nvPr>
        </p:nvSpPr>
        <p:spPr>
          <a:xfrm>
            <a:off x="914400" y="2130429"/>
            <a:ext cx="10363200" cy="1470025"/>
          </a:xfrm>
          <a:prstGeom prst="rect">
            <a:avLst/>
          </a:prstGeom>
          <a:noFill/>
          <a:ln>
            <a:noFill/>
          </a:ln>
        </p:spPr>
        <p:txBody>
          <a:bodyPr spcFirstLastPara="1" wrap="square" lIns="91325" tIns="45650" rIns="91325" bIns="45650" anchor="ctr" anchorCtr="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178" name="Google Shape;178;p45"/>
          <p:cNvSpPr txBox="1">
            <a:spLocks noGrp="1"/>
          </p:cNvSpPr>
          <p:nvPr>
            <p:ph type="subTitle" idx="1"/>
          </p:nvPr>
        </p:nvSpPr>
        <p:spPr>
          <a:xfrm>
            <a:off x="1828800" y="3886202"/>
            <a:ext cx="8534400" cy="1752600"/>
          </a:xfrm>
          <a:prstGeom prst="rect">
            <a:avLst/>
          </a:prstGeom>
          <a:noFill/>
          <a:ln>
            <a:noFill/>
          </a:ln>
        </p:spPr>
        <p:txBody>
          <a:bodyPr spcFirstLastPara="1" wrap="square" lIns="91325" tIns="45650" rIns="91325" bIns="45650" anchor="t" anchorCtr="0">
            <a:no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a:endParaRPr/>
          </a:p>
        </p:txBody>
      </p:sp>
      <p:sp>
        <p:nvSpPr>
          <p:cNvPr id="179" name="Google Shape;179;p45"/>
          <p:cNvSpPr txBox="1">
            <a:spLocks noGrp="1"/>
          </p:cNvSpPr>
          <p:nvPr>
            <p:ph type="dt" idx="10"/>
          </p:nvPr>
        </p:nvSpPr>
        <p:spPr>
          <a:xfrm>
            <a:off x="609600" y="6356361"/>
            <a:ext cx="2844800" cy="365125"/>
          </a:xfrm>
          <a:prstGeom prst="rect">
            <a:avLst/>
          </a:prstGeom>
          <a:noFill/>
          <a:ln>
            <a:noFill/>
          </a:ln>
        </p:spPr>
        <p:txBody>
          <a:bodyPr spcFirstLastPara="1" wrap="square" lIns="91325" tIns="45650" rIns="91325" bIns="45650" anchor="ctr" anchorCtr="0">
            <a:noAutofit/>
          </a:bodyPr>
          <a:lstStyle>
            <a:lvl1pPr lvl="0" algn="l">
              <a:lnSpc>
                <a:spcPct val="120000"/>
              </a:lnSpc>
              <a:spcBef>
                <a:spcPts val="600"/>
              </a:spcBef>
              <a:spcAft>
                <a:spcPts val="0"/>
              </a:spcAft>
              <a:buSzPts val="1400"/>
              <a:buNone/>
              <a:defRPr/>
            </a:lvl1pPr>
            <a:lvl2pPr lvl="1" algn="l">
              <a:lnSpc>
                <a:spcPct val="120000"/>
              </a:lnSpc>
              <a:spcBef>
                <a:spcPts val="900"/>
              </a:spcBef>
              <a:spcAft>
                <a:spcPts val="0"/>
              </a:spcAft>
              <a:buSzPts val="1400"/>
              <a:buNone/>
              <a:defRPr/>
            </a:lvl2pPr>
            <a:lvl3pPr lvl="2" algn="l">
              <a:lnSpc>
                <a:spcPct val="120000"/>
              </a:lnSpc>
              <a:spcBef>
                <a:spcPts val="900"/>
              </a:spcBef>
              <a:spcAft>
                <a:spcPts val="0"/>
              </a:spcAft>
              <a:buSzPts val="1400"/>
              <a:buNone/>
              <a:defRPr/>
            </a:lvl3pPr>
            <a:lvl4pPr lvl="3" algn="l">
              <a:lnSpc>
                <a:spcPct val="120000"/>
              </a:lnSpc>
              <a:spcBef>
                <a:spcPts val="900"/>
              </a:spcBef>
              <a:spcAft>
                <a:spcPts val="0"/>
              </a:spcAft>
              <a:buSzPts val="1400"/>
              <a:buNone/>
              <a:defRPr/>
            </a:lvl4pPr>
            <a:lvl5pPr lvl="4" algn="l">
              <a:lnSpc>
                <a:spcPct val="120000"/>
              </a:lnSpc>
              <a:spcBef>
                <a:spcPts val="90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0" name="Google Shape;180;p45"/>
          <p:cNvSpPr txBox="1">
            <a:spLocks noGrp="1"/>
          </p:cNvSpPr>
          <p:nvPr>
            <p:ph type="ftr" idx="11"/>
          </p:nvPr>
        </p:nvSpPr>
        <p:spPr>
          <a:xfrm>
            <a:off x="4165600" y="6356361"/>
            <a:ext cx="3860800" cy="365125"/>
          </a:xfrm>
          <a:prstGeom prst="rect">
            <a:avLst/>
          </a:prstGeom>
          <a:noFill/>
          <a:ln>
            <a:noFill/>
          </a:ln>
        </p:spPr>
        <p:txBody>
          <a:bodyPr spcFirstLastPara="1" wrap="square" lIns="91325" tIns="45650" rIns="91325" bIns="45650" anchor="ctr" anchorCtr="0">
            <a:noAutofit/>
          </a:bodyPr>
          <a:lstStyle>
            <a:lvl1pPr lvl="0" algn="ctr">
              <a:lnSpc>
                <a:spcPct val="120000"/>
              </a:lnSpc>
              <a:spcBef>
                <a:spcPts val="600"/>
              </a:spcBef>
              <a:spcAft>
                <a:spcPts val="0"/>
              </a:spcAft>
              <a:buSzPts val="1400"/>
              <a:buNone/>
              <a:defRPr/>
            </a:lvl1pPr>
            <a:lvl2pPr lvl="1" algn="l">
              <a:lnSpc>
                <a:spcPct val="120000"/>
              </a:lnSpc>
              <a:spcBef>
                <a:spcPts val="900"/>
              </a:spcBef>
              <a:spcAft>
                <a:spcPts val="0"/>
              </a:spcAft>
              <a:buSzPts val="1400"/>
              <a:buNone/>
              <a:defRPr/>
            </a:lvl2pPr>
            <a:lvl3pPr lvl="2" algn="l">
              <a:lnSpc>
                <a:spcPct val="120000"/>
              </a:lnSpc>
              <a:spcBef>
                <a:spcPts val="900"/>
              </a:spcBef>
              <a:spcAft>
                <a:spcPts val="0"/>
              </a:spcAft>
              <a:buSzPts val="1400"/>
              <a:buNone/>
              <a:defRPr/>
            </a:lvl3pPr>
            <a:lvl4pPr lvl="3" algn="l">
              <a:lnSpc>
                <a:spcPct val="120000"/>
              </a:lnSpc>
              <a:spcBef>
                <a:spcPts val="900"/>
              </a:spcBef>
              <a:spcAft>
                <a:spcPts val="0"/>
              </a:spcAft>
              <a:buSzPts val="1400"/>
              <a:buNone/>
              <a:defRPr/>
            </a:lvl4pPr>
            <a:lvl5pPr lvl="4" algn="l">
              <a:lnSpc>
                <a:spcPct val="120000"/>
              </a:lnSpc>
              <a:spcBef>
                <a:spcPts val="90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1" name="Google Shape;181;p45"/>
          <p:cNvSpPr txBox="1">
            <a:spLocks noGrp="1"/>
          </p:cNvSpPr>
          <p:nvPr>
            <p:ph type="sldNum" idx="12"/>
          </p:nvPr>
        </p:nvSpPr>
        <p:spPr>
          <a:xfrm>
            <a:off x="8737600" y="6356361"/>
            <a:ext cx="2844800" cy="365125"/>
          </a:xfrm>
          <a:prstGeom prst="rect">
            <a:avLst/>
          </a:prstGeom>
          <a:noFill/>
          <a:ln>
            <a:noFill/>
          </a:ln>
        </p:spPr>
        <p:txBody>
          <a:bodyPr spcFirstLastPara="1" wrap="square" lIns="91325" tIns="45650" rIns="91325" bIns="45650" anchor="ctr" anchorCtr="0">
            <a:noAutofit/>
          </a:bodyPr>
          <a:lstStyle>
            <a:lvl1pPr marL="0" marR="0" lvl="0" indent="0" algn="r">
              <a:lnSpc>
                <a:spcPct val="120000"/>
              </a:lnSpc>
              <a:spcBef>
                <a:spcPts val="0"/>
              </a:spcBef>
              <a:spcAft>
                <a:spcPts val="0"/>
              </a:spcAft>
              <a:buSzPts val="1200"/>
              <a:buNone/>
              <a:defRPr sz="1200" b="1" i="0" u="none" strike="noStrike" cap="none">
                <a:solidFill>
                  <a:srgbClr val="898989"/>
                </a:solidFill>
                <a:latin typeface="Calibri"/>
                <a:ea typeface="Calibri"/>
                <a:cs typeface="Calibri"/>
                <a:sym typeface="Calibri"/>
              </a:defRPr>
            </a:lvl1pPr>
            <a:lvl2pPr marL="0" marR="0" lvl="1" indent="0" algn="r">
              <a:lnSpc>
                <a:spcPct val="120000"/>
              </a:lnSpc>
              <a:spcBef>
                <a:spcPts val="0"/>
              </a:spcBef>
              <a:spcAft>
                <a:spcPts val="0"/>
              </a:spcAft>
              <a:buSzPts val="1200"/>
              <a:buNone/>
              <a:defRPr sz="1200" b="1" i="0" u="none" strike="noStrike" cap="none">
                <a:solidFill>
                  <a:srgbClr val="898989"/>
                </a:solidFill>
                <a:latin typeface="Calibri"/>
                <a:ea typeface="Calibri"/>
                <a:cs typeface="Calibri"/>
                <a:sym typeface="Calibri"/>
              </a:defRPr>
            </a:lvl2pPr>
            <a:lvl3pPr marL="0" marR="0" lvl="2" indent="0" algn="r">
              <a:lnSpc>
                <a:spcPct val="120000"/>
              </a:lnSpc>
              <a:spcBef>
                <a:spcPts val="0"/>
              </a:spcBef>
              <a:spcAft>
                <a:spcPts val="0"/>
              </a:spcAft>
              <a:buSzPts val="1200"/>
              <a:buNone/>
              <a:defRPr sz="1200" b="1" i="0" u="none" strike="noStrike" cap="none">
                <a:solidFill>
                  <a:srgbClr val="898989"/>
                </a:solidFill>
                <a:latin typeface="Calibri"/>
                <a:ea typeface="Calibri"/>
                <a:cs typeface="Calibri"/>
                <a:sym typeface="Calibri"/>
              </a:defRPr>
            </a:lvl3pPr>
            <a:lvl4pPr marL="0" marR="0" lvl="3" indent="0" algn="r">
              <a:lnSpc>
                <a:spcPct val="120000"/>
              </a:lnSpc>
              <a:spcBef>
                <a:spcPts val="0"/>
              </a:spcBef>
              <a:spcAft>
                <a:spcPts val="0"/>
              </a:spcAft>
              <a:buSzPts val="1200"/>
              <a:buNone/>
              <a:defRPr sz="1200" b="1" i="0" u="none" strike="noStrike" cap="none">
                <a:solidFill>
                  <a:srgbClr val="898989"/>
                </a:solidFill>
                <a:latin typeface="Calibri"/>
                <a:ea typeface="Calibri"/>
                <a:cs typeface="Calibri"/>
                <a:sym typeface="Calibri"/>
              </a:defRPr>
            </a:lvl4pPr>
            <a:lvl5pPr marL="0" marR="0" lvl="4" indent="0" algn="r">
              <a:lnSpc>
                <a:spcPct val="120000"/>
              </a:lnSpc>
              <a:spcBef>
                <a:spcPts val="0"/>
              </a:spcBef>
              <a:spcAft>
                <a:spcPts val="0"/>
              </a:spcAft>
              <a:buSzPts val="1200"/>
              <a:buNone/>
              <a:defRPr sz="1200" b="1" i="0" u="none" strike="noStrike" cap="none">
                <a:solidFill>
                  <a:srgbClr val="898989"/>
                </a:solidFill>
                <a:latin typeface="Calibri"/>
                <a:ea typeface="Calibri"/>
                <a:cs typeface="Calibri"/>
                <a:sym typeface="Calibri"/>
              </a:defRPr>
            </a:lvl5pPr>
            <a:lvl6pPr marL="0" marR="0" lvl="5" indent="0" algn="r">
              <a:lnSpc>
                <a:spcPct val="120000"/>
              </a:lnSpc>
              <a:spcBef>
                <a:spcPts val="0"/>
              </a:spcBef>
              <a:spcAft>
                <a:spcPts val="0"/>
              </a:spcAft>
              <a:buSzPts val="1200"/>
              <a:buNone/>
              <a:defRPr sz="1200" b="1" i="0" u="none" strike="noStrike" cap="none">
                <a:solidFill>
                  <a:srgbClr val="898989"/>
                </a:solidFill>
                <a:latin typeface="Calibri"/>
                <a:ea typeface="Calibri"/>
                <a:cs typeface="Calibri"/>
                <a:sym typeface="Calibri"/>
              </a:defRPr>
            </a:lvl6pPr>
            <a:lvl7pPr marL="0" marR="0" lvl="6" indent="0" algn="r">
              <a:lnSpc>
                <a:spcPct val="120000"/>
              </a:lnSpc>
              <a:spcBef>
                <a:spcPts val="0"/>
              </a:spcBef>
              <a:spcAft>
                <a:spcPts val="0"/>
              </a:spcAft>
              <a:buSzPts val="1200"/>
              <a:buNone/>
              <a:defRPr sz="1200" b="1" i="0" u="none" strike="noStrike" cap="none">
                <a:solidFill>
                  <a:srgbClr val="898989"/>
                </a:solidFill>
                <a:latin typeface="Calibri"/>
                <a:ea typeface="Calibri"/>
                <a:cs typeface="Calibri"/>
                <a:sym typeface="Calibri"/>
              </a:defRPr>
            </a:lvl7pPr>
            <a:lvl8pPr marL="0" marR="0" lvl="7" indent="0" algn="r">
              <a:lnSpc>
                <a:spcPct val="120000"/>
              </a:lnSpc>
              <a:spcBef>
                <a:spcPts val="0"/>
              </a:spcBef>
              <a:spcAft>
                <a:spcPts val="0"/>
              </a:spcAft>
              <a:buSzPts val="1200"/>
              <a:buNone/>
              <a:defRPr sz="1200" b="1" i="0" u="none" strike="noStrike" cap="none">
                <a:solidFill>
                  <a:srgbClr val="898989"/>
                </a:solidFill>
                <a:latin typeface="Calibri"/>
                <a:ea typeface="Calibri"/>
                <a:cs typeface="Calibri"/>
                <a:sym typeface="Calibri"/>
              </a:defRPr>
            </a:lvl8pPr>
            <a:lvl9pPr marL="0" marR="0" lvl="8" indent="0" algn="r">
              <a:lnSpc>
                <a:spcPct val="120000"/>
              </a:lnSpc>
              <a:spcBef>
                <a:spcPts val="0"/>
              </a:spcBef>
              <a:spcAft>
                <a:spcPts val="0"/>
              </a:spcAft>
              <a:buSzPts val="1200"/>
              <a:buNone/>
              <a:defRPr sz="1200" b="1" i="0" u="none" strike="noStrike" cap="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82"/>
        <p:cNvGrpSpPr/>
        <p:nvPr/>
      </p:nvGrpSpPr>
      <p:grpSpPr>
        <a:xfrm>
          <a:off x="0" y="0"/>
          <a:ext cx="0" cy="0"/>
          <a:chOff x="0" y="0"/>
          <a:chExt cx="0" cy="0"/>
        </a:xfrm>
      </p:grpSpPr>
      <p:sp>
        <p:nvSpPr>
          <p:cNvPr id="183" name="Google Shape;183;p46"/>
          <p:cNvSpPr txBox="1">
            <a:spLocks noGrp="1"/>
          </p:cNvSpPr>
          <p:nvPr>
            <p:ph type="title"/>
          </p:nvPr>
        </p:nvSpPr>
        <p:spPr>
          <a:xfrm>
            <a:off x="609600" y="274638"/>
            <a:ext cx="10972800" cy="1143000"/>
          </a:xfrm>
          <a:prstGeom prst="rect">
            <a:avLst/>
          </a:prstGeom>
          <a:noFill/>
          <a:ln>
            <a:noFill/>
          </a:ln>
        </p:spPr>
        <p:txBody>
          <a:bodyPr spcFirstLastPara="1" wrap="square" lIns="91325" tIns="45650" rIns="91325" bIns="45650" anchor="ctr" anchorCtr="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184" name="Google Shape;184;p46"/>
          <p:cNvSpPr txBox="1">
            <a:spLocks noGrp="1"/>
          </p:cNvSpPr>
          <p:nvPr>
            <p:ph type="body" idx="1"/>
          </p:nvPr>
        </p:nvSpPr>
        <p:spPr>
          <a:xfrm>
            <a:off x="609600" y="1600204"/>
            <a:ext cx="10972800" cy="4525963"/>
          </a:xfrm>
          <a:prstGeom prst="rect">
            <a:avLst/>
          </a:prstGeom>
          <a:noFill/>
          <a:ln>
            <a:noFill/>
          </a:ln>
        </p:spPr>
        <p:txBody>
          <a:bodyPr spcFirstLastPara="1" wrap="square" lIns="91325" tIns="45650" rIns="91325" bIns="45650" anchor="t" anchorCtr="0">
            <a:no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185" name="Google Shape;185;p46"/>
          <p:cNvSpPr txBox="1">
            <a:spLocks noGrp="1"/>
          </p:cNvSpPr>
          <p:nvPr>
            <p:ph type="dt" idx="10"/>
          </p:nvPr>
        </p:nvSpPr>
        <p:spPr>
          <a:xfrm>
            <a:off x="609600" y="6356361"/>
            <a:ext cx="2844800" cy="365125"/>
          </a:xfrm>
          <a:prstGeom prst="rect">
            <a:avLst/>
          </a:prstGeom>
          <a:noFill/>
          <a:ln>
            <a:noFill/>
          </a:ln>
        </p:spPr>
        <p:txBody>
          <a:bodyPr spcFirstLastPara="1" wrap="square" lIns="91325" tIns="45650" rIns="91325" bIns="45650" anchor="ctr" anchorCtr="0">
            <a:noAutofit/>
          </a:bodyPr>
          <a:lstStyle>
            <a:lvl1pPr lvl="0" algn="l">
              <a:lnSpc>
                <a:spcPct val="120000"/>
              </a:lnSpc>
              <a:spcBef>
                <a:spcPts val="600"/>
              </a:spcBef>
              <a:spcAft>
                <a:spcPts val="0"/>
              </a:spcAft>
              <a:buSzPts val="1400"/>
              <a:buNone/>
              <a:defRPr/>
            </a:lvl1pPr>
            <a:lvl2pPr lvl="1" algn="l">
              <a:lnSpc>
                <a:spcPct val="120000"/>
              </a:lnSpc>
              <a:spcBef>
                <a:spcPts val="900"/>
              </a:spcBef>
              <a:spcAft>
                <a:spcPts val="0"/>
              </a:spcAft>
              <a:buSzPts val="1400"/>
              <a:buNone/>
              <a:defRPr/>
            </a:lvl2pPr>
            <a:lvl3pPr lvl="2" algn="l">
              <a:lnSpc>
                <a:spcPct val="120000"/>
              </a:lnSpc>
              <a:spcBef>
                <a:spcPts val="900"/>
              </a:spcBef>
              <a:spcAft>
                <a:spcPts val="0"/>
              </a:spcAft>
              <a:buSzPts val="1400"/>
              <a:buNone/>
              <a:defRPr/>
            </a:lvl3pPr>
            <a:lvl4pPr lvl="3" algn="l">
              <a:lnSpc>
                <a:spcPct val="120000"/>
              </a:lnSpc>
              <a:spcBef>
                <a:spcPts val="900"/>
              </a:spcBef>
              <a:spcAft>
                <a:spcPts val="0"/>
              </a:spcAft>
              <a:buSzPts val="1400"/>
              <a:buNone/>
              <a:defRPr/>
            </a:lvl4pPr>
            <a:lvl5pPr lvl="4" algn="l">
              <a:lnSpc>
                <a:spcPct val="120000"/>
              </a:lnSpc>
              <a:spcBef>
                <a:spcPts val="90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6" name="Google Shape;186;p46"/>
          <p:cNvSpPr txBox="1">
            <a:spLocks noGrp="1"/>
          </p:cNvSpPr>
          <p:nvPr>
            <p:ph type="ftr" idx="11"/>
          </p:nvPr>
        </p:nvSpPr>
        <p:spPr>
          <a:xfrm>
            <a:off x="4165600" y="6356361"/>
            <a:ext cx="3860800" cy="365125"/>
          </a:xfrm>
          <a:prstGeom prst="rect">
            <a:avLst/>
          </a:prstGeom>
          <a:noFill/>
          <a:ln>
            <a:noFill/>
          </a:ln>
        </p:spPr>
        <p:txBody>
          <a:bodyPr spcFirstLastPara="1" wrap="square" lIns="91325" tIns="45650" rIns="91325" bIns="45650" anchor="ctr" anchorCtr="0">
            <a:noAutofit/>
          </a:bodyPr>
          <a:lstStyle>
            <a:lvl1pPr lvl="0" algn="ctr">
              <a:lnSpc>
                <a:spcPct val="120000"/>
              </a:lnSpc>
              <a:spcBef>
                <a:spcPts val="600"/>
              </a:spcBef>
              <a:spcAft>
                <a:spcPts val="0"/>
              </a:spcAft>
              <a:buSzPts val="1400"/>
              <a:buNone/>
              <a:defRPr/>
            </a:lvl1pPr>
            <a:lvl2pPr lvl="1" algn="l">
              <a:lnSpc>
                <a:spcPct val="120000"/>
              </a:lnSpc>
              <a:spcBef>
                <a:spcPts val="900"/>
              </a:spcBef>
              <a:spcAft>
                <a:spcPts val="0"/>
              </a:spcAft>
              <a:buSzPts val="1400"/>
              <a:buNone/>
              <a:defRPr/>
            </a:lvl2pPr>
            <a:lvl3pPr lvl="2" algn="l">
              <a:lnSpc>
                <a:spcPct val="120000"/>
              </a:lnSpc>
              <a:spcBef>
                <a:spcPts val="900"/>
              </a:spcBef>
              <a:spcAft>
                <a:spcPts val="0"/>
              </a:spcAft>
              <a:buSzPts val="1400"/>
              <a:buNone/>
              <a:defRPr/>
            </a:lvl3pPr>
            <a:lvl4pPr lvl="3" algn="l">
              <a:lnSpc>
                <a:spcPct val="120000"/>
              </a:lnSpc>
              <a:spcBef>
                <a:spcPts val="900"/>
              </a:spcBef>
              <a:spcAft>
                <a:spcPts val="0"/>
              </a:spcAft>
              <a:buSzPts val="1400"/>
              <a:buNone/>
              <a:defRPr/>
            </a:lvl4pPr>
            <a:lvl5pPr lvl="4" algn="l">
              <a:lnSpc>
                <a:spcPct val="120000"/>
              </a:lnSpc>
              <a:spcBef>
                <a:spcPts val="90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7" name="Google Shape;187;p46"/>
          <p:cNvSpPr txBox="1">
            <a:spLocks noGrp="1"/>
          </p:cNvSpPr>
          <p:nvPr>
            <p:ph type="sldNum" idx="12"/>
          </p:nvPr>
        </p:nvSpPr>
        <p:spPr>
          <a:xfrm>
            <a:off x="8737600" y="6356361"/>
            <a:ext cx="2844800" cy="365125"/>
          </a:xfrm>
          <a:prstGeom prst="rect">
            <a:avLst/>
          </a:prstGeom>
          <a:noFill/>
          <a:ln>
            <a:noFill/>
          </a:ln>
        </p:spPr>
        <p:txBody>
          <a:bodyPr spcFirstLastPara="1" wrap="square" lIns="91325" tIns="45650" rIns="91325" bIns="45650" anchor="ctr" anchorCtr="0">
            <a:noAutofit/>
          </a:bodyPr>
          <a:lstStyle>
            <a:lvl1pPr marL="0" marR="0" lvl="0" indent="0" algn="r">
              <a:lnSpc>
                <a:spcPct val="120000"/>
              </a:lnSpc>
              <a:spcBef>
                <a:spcPts val="0"/>
              </a:spcBef>
              <a:spcAft>
                <a:spcPts val="0"/>
              </a:spcAft>
              <a:buSzPts val="1200"/>
              <a:buNone/>
              <a:defRPr sz="1200" b="1" i="0" u="none" strike="noStrike" cap="none">
                <a:solidFill>
                  <a:srgbClr val="898989"/>
                </a:solidFill>
                <a:latin typeface="Calibri"/>
                <a:ea typeface="Calibri"/>
                <a:cs typeface="Calibri"/>
                <a:sym typeface="Calibri"/>
              </a:defRPr>
            </a:lvl1pPr>
            <a:lvl2pPr marL="0" marR="0" lvl="1" indent="0" algn="r">
              <a:lnSpc>
                <a:spcPct val="120000"/>
              </a:lnSpc>
              <a:spcBef>
                <a:spcPts val="0"/>
              </a:spcBef>
              <a:spcAft>
                <a:spcPts val="0"/>
              </a:spcAft>
              <a:buSzPts val="1200"/>
              <a:buNone/>
              <a:defRPr sz="1200" b="1" i="0" u="none" strike="noStrike" cap="none">
                <a:solidFill>
                  <a:srgbClr val="898989"/>
                </a:solidFill>
                <a:latin typeface="Calibri"/>
                <a:ea typeface="Calibri"/>
                <a:cs typeface="Calibri"/>
                <a:sym typeface="Calibri"/>
              </a:defRPr>
            </a:lvl2pPr>
            <a:lvl3pPr marL="0" marR="0" lvl="2" indent="0" algn="r">
              <a:lnSpc>
                <a:spcPct val="120000"/>
              </a:lnSpc>
              <a:spcBef>
                <a:spcPts val="0"/>
              </a:spcBef>
              <a:spcAft>
                <a:spcPts val="0"/>
              </a:spcAft>
              <a:buSzPts val="1200"/>
              <a:buNone/>
              <a:defRPr sz="1200" b="1" i="0" u="none" strike="noStrike" cap="none">
                <a:solidFill>
                  <a:srgbClr val="898989"/>
                </a:solidFill>
                <a:latin typeface="Calibri"/>
                <a:ea typeface="Calibri"/>
                <a:cs typeface="Calibri"/>
                <a:sym typeface="Calibri"/>
              </a:defRPr>
            </a:lvl3pPr>
            <a:lvl4pPr marL="0" marR="0" lvl="3" indent="0" algn="r">
              <a:lnSpc>
                <a:spcPct val="120000"/>
              </a:lnSpc>
              <a:spcBef>
                <a:spcPts val="0"/>
              </a:spcBef>
              <a:spcAft>
                <a:spcPts val="0"/>
              </a:spcAft>
              <a:buSzPts val="1200"/>
              <a:buNone/>
              <a:defRPr sz="1200" b="1" i="0" u="none" strike="noStrike" cap="none">
                <a:solidFill>
                  <a:srgbClr val="898989"/>
                </a:solidFill>
                <a:latin typeface="Calibri"/>
                <a:ea typeface="Calibri"/>
                <a:cs typeface="Calibri"/>
                <a:sym typeface="Calibri"/>
              </a:defRPr>
            </a:lvl4pPr>
            <a:lvl5pPr marL="0" marR="0" lvl="4" indent="0" algn="r">
              <a:lnSpc>
                <a:spcPct val="120000"/>
              </a:lnSpc>
              <a:spcBef>
                <a:spcPts val="0"/>
              </a:spcBef>
              <a:spcAft>
                <a:spcPts val="0"/>
              </a:spcAft>
              <a:buSzPts val="1200"/>
              <a:buNone/>
              <a:defRPr sz="1200" b="1" i="0" u="none" strike="noStrike" cap="none">
                <a:solidFill>
                  <a:srgbClr val="898989"/>
                </a:solidFill>
                <a:latin typeface="Calibri"/>
                <a:ea typeface="Calibri"/>
                <a:cs typeface="Calibri"/>
                <a:sym typeface="Calibri"/>
              </a:defRPr>
            </a:lvl5pPr>
            <a:lvl6pPr marL="0" marR="0" lvl="5" indent="0" algn="r">
              <a:lnSpc>
                <a:spcPct val="120000"/>
              </a:lnSpc>
              <a:spcBef>
                <a:spcPts val="0"/>
              </a:spcBef>
              <a:spcAft>
                <a:spcPts val="0"/>
              </a:spcAft>
              <a:buSzPts val="1200"/>
              <a:buNone/>
              <a:defRPr sz="1200" b="1" i="0" u="none" strike="noStrike" cap="none">
                <a:solidFill>
                  <a:srgbClr val="898989"/>
                </a:solidFill>
                <a:latin typeface="Calibri"/>
                <a:ea typeface="Calibri"/>
                <a:cs typeface="Calibri"/>
                <a:sym typeface="Calibri"/>
              </a:defRPr>
            </a:lvl6pPr>
            <a:lvl7pPr marL="0" marR="0" lvl="6" indent="0" algn="r">
              <a:lnSpc>
                <a:spcPct val="120000"/>
              </a:lnSpc>
              <a:spcBef>
                <a:spcPts val="0"/>
              </a:spcBef>
              <a:spcAft>
                <a:spcPts val="0"/>
              </a:spcAft>
              <a:buSzPts val="1200"/>
              <a:buNone/>
              <a:defRPr sz="1200" b="1" i="0" u="none" strike="noStrike" cap="none">
                <a:solidFill>
                  <a:srgbClr val="898989"/>
                </a:solidFill>
                <a:latin typeface="Calibri"/>
                <a:ea typeface="Calibri"/>
                <a:cs typeface="Calibri"/>
                <a:sym typeface="Calibri"/>
              </a:defRPr>
            </a:lvl7pPr>
            <a:lvl8pPr marL="0" marR="0" lvl="7" indent="0" algn="r">
              <a:lnSpc>
                <a:spcPct val="120000"/>
              </a:lnSpc>
              <a:spcBef>
                <a:spcPts val="0"/>
              </a:spcBef>
              <a:spcAft>
                <a:spcPts val="0"/>
              </a:spcAft>
              <a:buSzPts val="1200"/>
              <a:buNone/>
              <a:defRPr sz="1200" b="1" i="0" u="none" strike="noStrike" cap="none">
                <a:solidFill>
                  <a:srgbClr val="898989"/>
                </a:solidFill>
                <a:latin typeface="Calibri"/>
                <a:ea typeface="Calibri"/>
                <a:cs typeface="Calibri"/>
                <a:sym typeface="Calibri"/>
              </a:defRPr>
            </a:lvl8pPr>
            <a:lvl9pPr marL="0" marR="0" lvl="8" indent="0" algn="r">
              <a:lnSpc>
                <a:spcPct val="120000"/>
              </a:lnSpc>
              <a:spcBef>
                <a:spcPts val="0"/>
              </a:spcBef>
              <a:spcAft>
                <a:spcPts val="0"/>
              </a:spcAft>
              <a:buSzPts val="1200"/>
              <a:buNone/>
              <a:defRPr sz="1200" b="1" i="0" u="none" strike="noStrike" cap="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88"/>
        <p:cNvGrpSpPr/>
        <p:nvPr/>
      </p:nvGrpSpPr>
      <p:grpSpPr>
        <a:xfrm>
          <a:off x="0" y="0"/>
          <a:ext cx="0" cy="0"/>
          <a:chOff x="0" y="0"/>
          <a:chExt cx="0" cy="0"/>
        </a:xfrm>
      </p:grpSpPr>
      <p:sp>
        <p:nvSpPr>
          <p:cNvPr id="189" name="Google Shape;189;p57"/>
          <p:cNvSpPr txBox="1">
            <a:spLocks noGrp="1"/>
          </p:cNvSpPr>
          <p:nvPr>
            <p:ph type="title"/>
          </p:nvPr>
        </p:nvSpPr>
        <p:spPr>
          <a:xfrm>
            <a:off x="963084" y="4406911"/>
            <a:ext cx="10363200" cy="1362075"/>
          </a:xfrm>
          <a:prstGeom prst="rect">
            <a:avLst/>
          </a:prstGeom>
          <a:noFill/>
          <a:ln>
            <a:noFill/>
          </a:ln>
        </p:spPr>
        <p:txBody>
          <a:bodyPr spcFirstLastPara="1" wrap="square" lIns="91325" tIns="45650" rIns="91325" bIns="45650" anchor="t" anchorCtr="0">
            <a:noAutofit/>
          </a:bodyPr>
          <a:lstStyle>
            <a:lvl1pPr lvl="0" algn="l">
              <a:lnSpc>
                <a:spcPct val="100000"/>
              </a:lnSpc>
              <a:spcBef>
                <a:spcPts val="0"/>
              </a:spcBef>
              <a:spcAft>
                <a:spcPts val="0"/>
              </a:spcAft>
              <a:buSzPts val="1400"/>
              <a:buNone/>
              <a:defRPr sz="4000" b="1" cap="none"/>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190" name="Google Shape;190;p57"/>
          <p:cNvSpPr txBox="1">
            <a:spLocks noGrp="1"/>
          </p:cNvSpPr>
          <p:nvPr>
            <p:ph type="body" idx="1"/>
          </p:nvPr>
        </p:nvSpPr>
        <p:spPr>
          <a:xfrm>
            <a:off x="963084" y="2906719"/>
            <a:ext cx="10363200" cy="1500187"/>
          </a:xfrm>
          <a:prstGeom prst="rect">
            <a:avLst/>
          </a:prstGeom>
          <a:noFill/>
          <a:ln>
            <a:noFill/>
          </a:ln>
        </p:spPr>
        <p:txBody>
          <a:bodyPr spcFirstLastPara="1" wrap="square" lIns="91325" tIns="45650" rIns="91325" bIns="45650" anchor="b" anchorCtr="0">
            <a:noAutofit/>
          </a:bodyPr>
          <a:lstStyle>
            <a:lvl1pPr marL="457200" lvl="0" indent="-228600" algn="l">
              <a:lnSpc>
                <a:spcPct val="100000"/>
              </a:lnSpc>
              <a:spcBef>
                <a:spcPts val="400"/>
              </a:spcBef>
              <a:spcAft>
                <a:spcPts val="0"/>
              </a:spcAft>
              <a:buClr>
                <a:srgbClr val="888888"/>
              </a:buClr>
              <a:buSzPts val="2000"/>
              <a:buNone/>
              <a:defRPr sz="2000">
                <a:solidFill>
                  <a:srgbClr val="888888"/>
                </a:solidFill>
              </a:defRPr>
            </a:lvl1pPr>
            <a:lvl2pPr marL="914400" lvl="1" indent="-228600" algn="l">
              <a:lnSpc>
                <a:spcPct val="100000"/>
              </a:lnSpc>
              <a:spcBef>
                <a:spcPts val="360"/>
              </a:spcBef>
              <a:spcAft>
                <a:spcPts val="0"/>
              </a:spcAft>
              <a:buClr>
                <a:srgbClr val="888888"/>
              </a:buClr>
              <a:buSzPts val="1800"/>
              <a:buNone/>
              <a:defRPr sz="1800">
                <a:solidFill>
                  <a:srgbClr val="888888"/>
                </a:solidFill>
              </a:defRPr>
            </a:lvl2pPr>
            <a:lvl3pPr marL="1371600" lvl="2" indent="-228600" algn="l">
              <a:lnSpc>
                <a:spcPct val="100000"/>
              </a:lnSpc>
              <a:spcBef>
                <a:spcPts val="320"/>
              </a:spcBef>
              <a:spcAft>
                <a:spcPts val="0"/>
              </a:spcAft>
              <a:buClr>
                <a:srgbClr val="888888"/>
              </a:buClr>
              <a:buSzPts val="1600"/>
              <a:buNone/>
              <a:defRPr sz="1600">
                <a:solidFill>
                  <a:srgbClr val="888888"/>
                </a:solidFill>
              </a:defRPr>
            </a:lvl3pPr>
            <a:lvl4pPr marL="1828800" lvl="3" indent="-228600" algn="l">
              <a:lnSpc>
                <a:spcPct val="100000"/>
              </a:lnSpc>
              <a:spcBef>
                <a:spcPts val="280"/>
              </a:spcBef>
              <a:spcAft>
                <a:spcPts val="0"/>
              </a:spcAft>
              <a:buClr>
                <a:srgbClr val="888888"/>
              </a:buClr>
              <a:buSzPts val="1400"/>
              <a:buNone/>
              <a:defRPr sz="1400">
                <a:solidFill>
                  <a:srgbClr val="888888"/>
                </a:solidFill>
              </a:defRPr>
            </a:lvl4pPr>
            <a:lvl5pPr marL="2286000" lvl="4" indent="-228600" algn="l">
              <a:lnSpc>
                <a:spcPct val="100000"/>
              </a:lnSpc>
              <a:spcBef>
                <a:spcPts val="280"/>
              </a:spcBef>
              <a:spcAft>
                <a:spcPts val="0"/>
              </a:spcAft>
              <a:buClr>
                <a:srgbClr val="888888"/>
              </a:buClr>
              <a:buSzPts val="1400"/>
              <a:buNone/>
              <a:defRPr sz="1400">
                <a:solidFill>
                  <a:srgbClr val="888888"/>
                </a:solidFill>
              </a:defRPr>
            </a:lvl5pPr>
            <a:lvl6pPr marL="2743200" lvl="5" indent="-228600" algn="l">
              <a:lnSpc>
                <a:spcPct val="100000"/>
              </a:lnSpc>
              <a:spcBef>
                <a:spcPts val="280"/>
              </a:spcBef>
              <a:spcAft>
                <a:spcPts val="0"/>
              </a:spcAft>
              <a:buClr>
                <a:srgbClr val="888888"/>
              </a:buClr>
              <a:buSzPts val="1400"/>
              <a:buNone/>
              <a:defRPr sz="1400">
                <a:solidFill>
                  <a:srgbClr val="888888"/>
                </a:solidFill>
              </a:defRPr>
            </a:lvl6pPr>
            <a:lvl7pPr marL="3200400" lvl="6" indent="-228600" algn="l">
              <a:lnSpc>
                <a:spcPct val="100000"/>
              </a:lnSpc>
              <a:spcBef>
                <a:spcPts val="280"/>
              </a:spcBef>
              <a:spcAft>
                <a:spcPts val="0"/>
              </a:spcAft>
              <a:buClr>
                <a:srgbClr val="888888"/>
              </a:buClr>
              <a:buSzPts val="1400"/>
              <a:buNone/>
              <a:defRPr sz="1400">
                <a:solidFill>
                  <a:srgbClr val="888888"/>
                </a:solidFill>
              </a:defRPr>
            </a:lvl7pPr>
            <a:lvl8pPr marL="3657600" lvl="7" indent="-228600" algn="l">
              <a:lnSpc>
                <a:spcPct val="100000"/>
              </a:lnSpc>
              <a:spcBef>
                <a:spcPts val="280"/>
              </a:spcBef>
              <a:spcAft>
                <a:spcPts val="0"/>
              </a:spcAft>
              <a:buClr>
                <a:srgbClr val="888888"/>
              </a:buClr>
              <a:buSzPts val="1400"/>
              <a:buNone/>
              <a:defRPr sz="1400">
                <a:solidFill>
                  <a:srgbClr val="888888"/>
                </a:solidFill>
              </a:defRPr>
            </a:lvl8pPr>
            <a:lvl9pPr marL="4114800" lvl="8" indent="-228600" algn="l">
              <a:lnSpc>
                <a:spcPct val="100000"/>
              </a:lnSpc>
              <a:spcBef>
                <a:spcPts val="280"/>
              </a:spcBef>
              <a:spcAft>
                <a:spcPts val="0"/>
              </a:spcAft>
              <a:buClr>
                <a:srgbClr val="888888"/>
              </a:buClr>
              <a:buSzPts val="1400"/>
              <a:buNone/>
              <a:defRPr sz="1400">
                <a:solidFill>
                  <a:srgbClr val="888888"/>
                </a:solidFill>
              </a:defRPr>
            </a:lvl9pPr>
          </a:lstStyle>
          <a:p>
            <a:endParaRPr/>
          </a:p>
        </p:txBody>
      </p:sp>
      <p:sp>
        <p:nvSpPr>
          <p:cNvPr id="191" name="Google Shape;191;p57"/>
          <p:cNvSpPr txBox="1">
            <a:spLocks noGrp="1"/>
          </p:cNvSpPr>
          <p:nvPr>
            <p:ph type="dt" idx="10"/>
          </p:nvPr>
        </p:nvSpPr>
        <p:spPr>
          <a:xfrm>
            <a:off x="609600" y="6356361"/>
            <a:ext cx="2844800" cy="365125"/>
          </a:xfrm>
          <a:prstGeom prst="rect">
            <a:avLst/>
          </a:prstGeom>
          <a:noFill/>
          <a:ln>
            <a:noFill/>
          </a:ln>
        </p:spPr>
        <p:txBody>
          <a:bodyPr spcFirstLastPara="1" wrap="square" lIns="91325" tIns="45650" rIns="91325" bIns="45650" anchor="ctr" anchorCtr="0">
            <a:noAutofit/>
          </a:bodyPr>
          <a:lstStyle>
            <a:lvl1pPr lvl="0" algn="l">
              <a:lnSpc>
                <a:spcPct val="120000"/>
              </a:lnSpc>
              <a:spcBef>
                <a:spcPts val="600"/>
              </a:spcBef>
              <a:spcAft>
                <a:spcPts val="0"/>
              </a:spcAft>
              <a:buSzPts val="1400"/>
              <a:buNone/>
              <a:defRPr/>
            </a:lvl1pPr>
            <a:lvl2pPr lvl="1" algn="l">
              <a:lnSpc>
                <a:spcPct val="120000"/>
              </a:lnSpc>
              <a:spcBef>
                <a:spcPts val="900"/>
              </a:spcBef>
              <a:spcAft>
                <a:spcPts val="0"/>
              </a:spcAft>
              <a:buSzPts val="1400"/>
              <a:buNone/>
              <a:defRPr/>
            </a:lvl2pPr>
            <a:lvl3pPr lvl="2" algn="l">
              <a:lnSpc>
                <a:spcPct val="120000"/>
              </a:lnSpc>
              <a:spcBef>
                <a:spcPts val="900"/>
              </a:spcBef>
              <a:spcAft>
                <a:spcPts val="0"/>
              </a:spcAft>
              <a:buSzPts val="1400"/>
              <a:buNone/>
              <a:defRPr/>
            </a:lvl3pPr>
            <a:lvl4pPr lvl="3" algn="l">
              <a:lnSpc>
                <a:spcPct val="120000"/>
              </a:lnSpc>
              <a:spcBef>
                <a:spcPts val="900"/>
              </a:spcBef>
              <a:spcAft>
                <a:spcPts val="0"/>
              </a:spcAft>
              <a:buSzPts val="1400"/>
              <a:buNone/>
              <a:defRPr/>
            </a:lvl4pPr>
            <a:lvl5pPr lvl="4" algn="l">
              <a:lnSpc>
                <a:spcPct val="120000"/>
              </a:lnSpc>
              <a:spcBef>
                <a:spcPts val="90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2" name="Google Shape;192;p57"/>
          <p:cNvSpPr txBox="1">
            <a:spLocks noGrp="1"/>
          </p:cNvSpPr>
          <p:nvPr>
            <p:ph type="ftr" idx="11"/>
          </p:nvPr>
        </p:nvSpPr>
        <p:spPr>
          <a:xfrm>
            <a:off x="4165600" y="6356361"/>
            <a:ext cx="3860800" cy="365125"/>
          </a:xfrm>
          <a:prstGeom prst="rect">
            <a:avLst/>
          </a:prstGeom>
          <a:noFill/>
          <a:ln>
            <a:noFill/>
          </a:ln>
        </p:spPr>
        <p:txBody>
          <a:bodyPr spcFirstLastPara="1" wrap="square" lIns="91325" tIns="45650" rIns="91325" bIns="45650" anchor="ctr" anchorCtr="0">
            <a:noAutofit/>
          </a:bodyPr>
          <a:lstStyle>
            <a:lvl1pPr lvl="0" algn="ctr">
              <a:lnSpc>
                <a:spcPct val="120000"/>
              </a:lnSpc>
              <a:spcBef>
                <a:spcPts val="600"/>
              </a:spcBef>
              <a:spcAft>
                <a:spcPts val="0"/>
              </a:spcAft>
              <a:buSzPts val="1400"/>
              <a:buNone/>
              <a:defRPr/>
            </a:lvl1pPr>
            <a:lvl2pPr lvl="1" algn="l">
              <a:lnSpc>
                <a:spcPct val="120000"/>
              </a:lnSpc>
              <a:spcBef>
                <a:spcPts val="900"/>
              </a:spcBef>
              <a:spcAft>
                <a:spcPts val="0"/>
              </a:spcAft>
              <a:buSzPts val="1400"/>
              <a:buNone/>
              <a:defRPr/>
            </a:lvl2pPr>
            <a:lvl3pPr lvl="2" algn="l">
              <a:lnSpc>
                <a:spcPct val="120000"/>
              </a:lnSpc>
              <a:spcBef>
                <a:spcPts val="900"/>
              </a:spcBef>
              <a:spcAft>
                <a:spcPts val="0"/>
              </a:spcAft>
              <a:buSzPts val="1400"/>
              <a:buNone/>
              <a:defRPr/>
            </a:lvl3pPr>
            <a:lvl4pPr lvl="3" algn="l">
              <a:lnSpc>
                <a:spcPct val="120000"/>
              </a:lnSpc>
              <a:spcBef>
                <a:spcPts val="900"/>
              </a:spcBef>
              <a:spcAft>
                <a:spcPts val="0"/>
              </a:spcAft>
              <a:buSzPts val="1400"/>
              <a:buNone/>
              <a:defRPr/>
            </a:lvl4pPr>
            <a:lvl5pPr lvl="4" algn="l">
              <a:lnSpc>
                <a:spcPct val="120000"/>
              </a:lnSpc>
              <a:spcBef>
                <a:spcPts val="90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3" name="Google Shape;193;p57"/>
          <p:cNvSpPr txBox="1">
            <a:spLocks noGrp="1"/>
          </p:cNvSpPr>
          <p:nvPr>
            <p:ph type="sldNum" idx="12"/>
          </p:nvPr>
        </p:nvSpPr>
        <p:spPr>
          <a:xfrm>
            <a:off x="8737600" y="6356361"/>
            <a:ext cx="2844800" cy="365125"/>
          </a:xfrm>
          <a:prstGeom prst="rect">
            <a:avLst/>
          </a:prstGeom>
          <a:noFill/>
          <a:ln>
            <a:noFill/>
          </a:ln>
        </p:spPr>
        <p:txBody>
          <a:bodyPr spcFirstLastPara="1" wrap="square" lIns="91325" tIns="45650" rIns="91325" bIns="45650" anchor="ctr" anchorCtr="0">
            <a:noAutofit/>
          </a:bodyPr>
          <a:lstStyle>
            <a:lvl1pPr marL="0" marR="0" lvl="0" indent="0" algn="r">
              <a:lnSpc>
                <a:spcPct val="120000"/>
              </a:lnSpc>
              <a:spcBef>
                <a:spcPts val="0"/>
              </a:spcBef>
              <a:spcAft>
                <a:spcPts val="0"/>
              </a:spcAft>
              <a:buSzPts val="1200"/>
              <a:buNone/>
              <a:defRPr sz="1200" b="1" i="0" u="none" strike="noStrike" cap="none">
                <a:solidFill>
                  <a:srgbClr val="898989"/>
                </a:solidFill>
                <a:latin typeface="Calibri"/>
                <a:ea typeface="Calibri"/>
                <a:cs typeface="Calibri"/>
                <a:sym typeface="Calibri"/>
              </a:defRPr>
            </a:lvl1pPr>
            <a:lvl2pPr marL="0" marR="0" lvl="1" indent="0" algn="r">
              <a:lnSpc>
                <a:spcPct val="120000"/>
              </a:lnSpc>
              <a:spcBef>
                <a:spcPts val="0"/>
              </a:spcBef>
              <a:spcAft>
                <a:spcPts val="0"/>
              </a:spcAft>
              <a:buSzPts val="1200"/>
              <a:buNone/>
              <a:defRPr sz="1200" b="1" i="0" u="none" strike="noStrike" cap="none">
                <a:solidFill>
                  <a:srgbClr val="898989"/>
                </a:solidFill>
                <a:latin typeface="Calibri"/>
                <a:ea typeface="Calibri"/>
                <a:cs typeface="Calibri"/>
                <a:sym typeface="Calibri"/>
              </a:defRPr>
            </a:lvl2pPr>
            <a:lvl3pPr marL="0" marR="0" lvl="2" indent="0" algn="r">
              <a:lnSpc>
                <a:spcPct val="120000"/>
              </a:lnSpc>
              <a:spcBef>
                <a:spcPts val="0"/>
              </a:spcBef>
              <a:spcAft>
                <a:spcPts val="0"/>
              </a:spcAft>
              <a:buSzPts val="1200"/>
              <a:buNone/>
              <a:defRPr sz="1200" b="1" i="0" u="none" strike="noStrike" cap="none">
                <a:solidFill>
                  <a:srgbClr val="898989"/>
                </a:solidFill>
                <a:latin typeface="Calibri"/>
                <a:ea typeface="Calibri"/>
                <a:cs typeface="Calibri"/>
                <a:sym typeface="Calibri"/>
              </a:defRPr>
            </a:lvl3pPr>
            <a:lvl4pPr marL="0" marR="0" lvl="3" indent="0" algn="r">
              <a:lnSpc>
                <a:spcPct val="120000"/>
              </a:lnSpc>
              <a:spcBef>
                <a:spcPts val="0"/>
              </a:spcBef>
              <a:spcAft>
                <a:spcPts val="0"/>
              </a:spcAft>
              <a:buSzPts val="1200"/>
              <a:buNone/>
              <a:defRPr sz="1200" b="1" i="0" u="none" strike="noStrike" cap="none">
                <a:solidFill>
                  <a:srgbClr val="898989"/>
                </a:solidFill>
                <a:latin typeface="Calibri"/>
                <a:ea typeface="Calibri"/>
                <a:cs typeface="Calibri"/>
                <a:sym typeface="Calibri"/>
              </a:defRPr>
            </a:lvl4pPr>
            <a:lvl5pPr marL="0" marR="0" lvl="4" indent="0" algn="r">
              <a:lnSpc>
                <a:spcPct val="120000"/>
              </a:lnSpc>
              <a:spcBef>
                <a:spcPts val="0"/>
              </a:spcBef>
              <a:spcAft>
                <a:spcPts val="0"/>
              </a:spcAft>
              <a:buSzPts val="1200"/>
              <a:buNone/>
              <a:defRPr sz="1200" b="1" i="0" u="none" strike="noStrike" cap="none">
                <a:solidFill>
                  <a:srgbClr val="898989"/>
                </a:solidFill>
                <a:latin typeface="Calibri"/>
                <a:ea typeface="Calibri"/>
                <a:cs typeface="Calibri"/>
                <a:sym typeface="Calibri"/>
              </a:defRPr>
            </a:lvl5pPr>
            <a:lvl6pPr marL="0" marR="0" lvl="5" indent="0" algn="r">
              <a:lnSpc>
                <a:spcPct val="120000"/>
              </a:lnSpc>
              <a:spcBef>
                <a:spcPts val="0"/>
              </a:spcBef>
              <a:spcAft>
                <a:spcPts val="0"/>
              </a:spcAft>
              <a:buSzPts val="1200"/>
              <a:buNone/>
              <a:defRPr sz="1200" b="1" i="0" u="none" strike="noStrike" cap="none">
                <a:solidFill>
                  <a:srgbClr val="898989"/>
                </a:solidFill>
                <a:latin typeface="Calibri"/>
                <a:ea typeface="Calibri"/>
                <a:cs typeface="Calibri"/>
                <a:sym typeface="Calibri"/>
              </a:defRPr>
            </a:lvl6pPr>
            <a:lvl7pPr marL="0" marR="0" lvl="6" indent="0" algn="r">
              <a:lnSpc>
                <a:spcPct val="120000"/>
              </a:lnSpc>
              <a:spcBef>
                <a:spcPts val="0"/>
              </a:spcBef>
              <a:spcAft>
                <a:spcPts val="0"/>
              </a:spcAft>
              <a:buSzPts val="1200"/>
              <a:buNone/>
              <a:defRPr sz="1200" b="1" i="0" u="none" strike="noStrike" cap="none">
                <a:solidFill>
                  <a:srgbClr val="898989"/>
                </a:solidFill>
                <a:latin typeface="Calibri"/>
                <a:ea typeface="Calibri"/>
                <a:cs typeface="Calibri"/>
                <a:sym typeface="Calibri"/>
              </a:defRPr>
            </a:lvl7pPr>
            <a:lvl8pPr marL="0" marR="0" lvl="7" indent="0" algn="r">
              <a:lnSpc>
                <a:spcPct val="120000"/>
              </a:lnSpc>
              <a:spcBef>
                <a:spcPts val="0"/>
              </a:spcBef>
              <a:spcAft>
                <a:spcPts val="0"/>
              </a:spcAft>
              <a:buSzPts val="1200"/>
              <a:buNone/>
              <a:defRPr sz="1200" b="1" i="0" u="none" strike="noStrike" cap="none">
                <a:solidFill>
                  <a:srgbClr val="898989"/>
                </a:solidFill>
                <a:latin typeface="Calibri"/>
                <a:ea typeface="Calibri"/>
                <a:cs typeface="Calibri"/>
                <a:sym typeface="Calibri"/>
              </a:defRPr>
            </a:lvl8pPr>
            <a:lvl9pPr marL="0" marR="0" lvl="8" indent="0" algn="r">
              <a:lnSpc>
                <a:spcPct val="120000"/>
              </a:lnSpc>
              <a:spcBef>
                <a:spcPts val="0"/>
              </a:spcBef>
              <a:spcAft>
                <a:spcPts val="0"/>
              </a:spcAft>
              <a:buSzPts val="1200"/>
              <a:buNone/>
              <a:defRPr sz="1200" b="1" i="0" u="none" strike="noStrike" cap="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94"/>
        <p:cNvGrpSpPr/>
        <p:nvPr/>
      </p:nvGrpSpPr>
      <p:grpSpPr>
        <a:xfrm>
          <a:off x="0" y="0"/>
          <a:ext cx="0" cy="0"/>
          <a:chOff x="0" y="0"/>
          <a:chExt cx="0" cy="0"/>
        </a:xfrm>
      </p:grpSpPr>
      <p:sp>
        <p:nvSpPr>
          <p:cNvPr id="195" name="Google Shape;195;p58"/>
          <p:cNvSpPr txBox="1">
            <a:spLocks noGrp="1"/>
          </p:cNvSpPr>
          <p:nvPr>
            <p:ph type="title"/>
          </p:nvPr>
        </p:nvSpPr>
        <p:spPr>
          <a:xfrm>
            <a:off x="609600" y="274638"/>
            <a:ext cx="10972800" cy="1143000"/>
          </a:xfrm>
          <a:prstGeom prst="rect">
            <a:avLst/>
          </a:prstGeom>
          <a:noFill/>
          <a:ln>
            <a:noFill/>
          </a:ln>
        </p:spPr>
        <p:txBody>
          <a:bodyPr spcFirstLastPara="1" wrap="square" lIns="91325" tIns="45650" rIns="91325" bIns="45650" anchor="ctr" anchorCtr="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196" name="Google Shape;196;p58"/>
          <p:cNvSpPr txBox="1">
            <a:spLocks noGrp="1"/>
          </p:cNvSpPr>
          <p:nvPr>
            <p:ph type="body" idx="1"/>
          </p:nvPr>
        </p:nvSpPr>
        <p:spPr>
          <a:xfrm>
            <a:off x="609600" y="1600204"/>
            <a:ext cx="5384800" cy="4525963"/>
          </a:xfrm>
          <a:prstGeom prst="rect">
            <a:avLst/>
          </a:prstGeom>
          <a:noFill/>
          <a:ln>
            <a:noFill/>
          </a:ln>
        </p:spPr>
        <p:txBody>
          <a:bodyPr spcFirstLastPara="1" wrap="square" lIns="91325" tIns="45650" rIns="91325" bIns="45650" anchor="t" anchorCtr="0">
            <a:noAutofit/>
          </a:bodyPr>
          <a:lstStyle>
            <a:lvl1pPr marL="457200" lvl="0" indent="-406400" algn="l">
              <a:lnSpc>
                <a:spcPct val="100000"/>
              </a:lnSpc>
              <a:spcBef>
                <a:spcPts val="560"/>
              </a:spcBef>
              <a:spcAft>
                <a:spcPts val="0"/>
              </a:spcAft>
              <a:buClr>
                <a:schemeClr val="dk1"/>
              </a:buClr>
              <a:buSzPts val="2800"/>
              <a:buChar char="•"/>
              <a:defRPr sz="2800"/>
            </a:lvl1pPr>
            <a:lvl2pPr marL="914400" lvl="1" indent="-381000" algn="l">
              <a:lnSpc>
                <a:spcPct val="100000"/>
              </a:lnSpc>
              <a:spcBef>
                <a:spcPts val="480"/>
              </a:spcBef>
              <a:spcAft>
                <a:spcPts val="0"/>
              </a:spcAft>
              <a:buClr>
                <a:schemeClr val="dk1"/>
              </a:buClr>
              <a:buSzPts val="2400"/>
              <a:buChar char="–"/>
              <a:defRPr sz="2400"/>
            </a:lvl2pPr>
            <a:lvl3pPr marL="1371600" lvl="2" indent="-355600" algn="l">
              <a:lnSpc>
                <a:spcPct val="100000"/>
              </a:lnSpc>
              <a:spcBef>
                <a:spcPts val="400"/>
              </a:spcBef>
              <a:spcAft>
                <a:spcPts val="0"/>
              </a:spcAft>
              <a:buClr>
                <a:schemeClr val="dk1"/>
              </a:buClr>
              <a:buSzPts val="2000"/>
              <a:buChar char="•"/>
              <a:defRPr sz="2000"/>
            </a:lvl3pPr>
            <a:lvl4pPr marL="1828800" lvl="3" indent="-342900" algn="l">
              <a:lnSpc>
                <a:spcPct val="100000"/>
              </a:lnSpc>
              <a:spcBef>
                <a:spcPts val="360"/>
              </a:spcBef>
              <a:spcAft>
                <a:spcPts val="0"/>
              </a:spcAft>
              <a:buClr>
                <a:schemeClr val="dk1"/>
              </a:buClr>
              <a:buSzPts val="1800"/>
              <a:buChar char="–"/>
              <a:defRPr sz="1800"/>
            </a:lvl4pPr>
            <a:lvl5pPr marL="2286000" lvl="4" indent="-342900" algn="l">
              <a:lnSpc>
                <a:spcPct val="100000"/>
              </a:lnSpc>
              <a:spcBef>
                <a:spcPts val="360"/>
              </a:spcBef>
              <a:spcAft>
                <a:spcPts val="0"/>
              </a:spcAft>
              <a:buClr>
                <a:schemeClr val="dk1"/>
              </a:buClr>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197" name="Google Shape;197;p58"/>
          <p:cNvSpPr txBox="1">
            <a:spLocks noGrp="1"/>
          </p:cNvSpPr>
          <p:nvPr>
            <p:ph type="body" idx="2"/>
          </p:nvPr>
        </p:nvSpPr>
        <p:spPr>
          <a:xfrm>
            <a:off x="6197600" y="1600204"/>
            <a:ext cx="5384800" cy="4525963"/>
          </a:xfrm>
          <a:prstGeom prst="rect">
            <a:avLst/>
          </a:prstGeom>
          <a:noFill/>
          <a:ln>
            <a:noFill/>
          </a:ln>
        </p:spPr>
        <p:txBody>
          <a:bodyPr spcFirstLastPara="1" wrap="square" lIns="91325" tIns="45650" rIns="91325" bIns="45650" anchor="t" anchorCtr="0">
            <a:noAutofit/>
          </a:bodyPr>
          <a:lstStyle>
            <a:lvl1pPr marL="457200" lvl="0" indent="-406400" algn="l">
              <a:lnSpc>
                <a:spcPct val="100000"/>
              </a:lnSpc>
              <a:spcBef>
                <a:spcPts val="560"/>
              </a:spcBef>
              <a:spcAft>
                <a:spcPts val="0"/>
              </a:spcAft>
              <a:buClr>
                <a:schemeClr val="dk1"/>
              </a:buClr>
              <a:buSzPts val="2800"/>
              <a:buChar char="•"/>
              <a:defRPr sz="2800"/>
            </a:lvl1pPr>
            <a:lvl2pPr marL="914400" lvl="1" indent="-381000" algn="l">
              <a:lnSpc>
                <a:spcPct val="100000"/>
              </a:lnSpc>
              <a:spcBef>
                <a:spcPts val="480"/>
              </a:spcBef>
              <a:spcAft>
                <a:spcPts val="0"/>
              </a:spcAft>
              <a:buClr>
                <a:schemeClr val="dk1"/>
              </a:buClr>
              <a:buSzPts val="2400"/>
              <a:buChar char="–"/>
              <a:defRPr sz="2400"/>
            </a:lvl2pPr>
            <a:lvl3pPr marL="1371600" lvl="2" indent="-355600" algn="l">
              <a:lnSpc>
                <a:spcPct val="100000"/>
              </a:lnSpc>
              <a:spcBef>
                <a:spcPts val="400"/>
              </a:spcBef>
              <a:spcAft>
                <a:spcPts val="0"/>
              </a:spcAft>
              <a:buClr>
                <a:schemeClr val="dk1"/>
              </a:buClr>
              <a:buSzPts val="2000"/>
              <a:buChar char="•"/>
              <a:defRPr sz="2000"/>
            </a:lvl3pPr>
            <a:lvl4pPr marL="1828800" lvl="3" indent="-342900" algn="l">
              <a:lnSpc>
                <a:spcPct val="100000"/>
              </a:lnSpc>
              <a:spcBef>
                <a:spcPts val="360"/>
              </a:spcBef>
              <a:spcAft>
                <a:spcPts val="0"/>
              </a:spcAft>
              <a:buClr>
                <a:schemeClr val="dk1"/>
              </a:buClr>
              <a:buSzPts val="1800"/>
              <a:buChar char="–"/>
              <a:defRPr sz="1800"/>
            </a:lvl4pPr>
            <a:lvl5pPr marL="2286000" lvl="4" indent="-342900" algn="l">
              <a:lnSpc>
                <a:spcPct val="100000"/>
              </a:lnSpc>
              <a:spcBef>
                <a:spcPts val="360"/>
              </a:spcBef>
              <a:spcAft>
                <a:spcPts val="0"/>
              </a:spcAft>
              <a:buClr>
                <a:schemeClr val="dk1"/>
              </a:buClr>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198" name="Google Shape;198;p58"/>
          <p:cNvSpPr txBox="1">
            <a:spLocks noGrp="1"/>
          </p:cNvSpPr>
          <p:nvPr>
            <p:ph type="dt" idx="10"/>
          </p:nvPr>
        </p:nvSpPr>
        <p:spPr>
          <a:xfrm>
            <a:off x="609600" y="6356361"/>
            <a:ext cx="2844800" cy="365125"/>
          </a:xfrm>
          <a:prstGeom prst="rect">
            <a:avLst/>
          </a:prstGeom>
          <a:noFill/>
          <a:ln>
            <a:noFill/>
          </a:ln>
        </p:spPr>
        <p:txBody>
          <a:bodyPr spcFirstLastPara="1" wrap="square" lIns="91325" tIns="45650" rIns="91325" bIns="45650" anchor="ctr" anchorCtr="0">
            <a:noAutofit/>
          </a:bodyPr>
          <a:lstStyle>
            <a:lvl1pPr lvl="0" algn="l">
              <a:lnSpc>
                <a:spcPct val="120000"/>
              </a:lnSpc>
              <a:spcBef>
                <a:spcPts val="600"/>
              </a:spcBef>
              <a:spcAft>
                <a:spcPts val="0"/>
              </a:spcAft>
              <a:buSzPts val="1400"/>
              <a:buNone/>
              <a:defRPr/>
            </a:lvl1pPr>
            <a:lvl2pPr lvl="1" algn="l">
              <a:lnSpc>
                <a:spcPct val="120000"/>
              </a:lnSpc>
              <a:spcBef>
                <a:spcPts val="900"/>
              </a:spcBef>
              <a:spcAft>
                <a:spcPts val="0"/>
              </a:spcAft>
              <a:buSzPts val="1400"/>
              <a:buNone/>
              <a:defRPr/>
            </a:lvl2pPr>
            <a:lvl3pPr lvl="2" algn="l">
              <a:lnSpc>
                <a:spcPct val="120000"/>
              </a:lnSpc>
              <a:spcBef>
                <a:spcPts val="900"/>
              </a:spcBef>
              <a:spcAft>
                <a:spcPts val="0"/>
              </a:spcAft>
              <a:buSzPts val="1400"/>
              <a:buNone/>
              <a:defRPr/>
            </a:lvl3pPr>
            <a:lvl4pPr lvl="3" algn="l">
              <a:lnSpc>
                <a:spcPct val="120000"/>
              </a:lnSpc>
              <a:spcBef>
                <a:spcPts val="900"/>
              </a:spcBef>
              <a:spcAft>
                <a:spcPts val="0"/>
              </a:spcAft>
              <a:buSzPts val="1400"/>
              <a:buNone/>
              <a:defRPr/>
            </a:lvl4pPr>
            <a:lvl5pPr lvl="4" algn="l">
              <a:lnSpc>
                <a:spcPct val="120000"/>
              </a:lnSpc>
              <a:spcBef>
                <a:spcPts val="90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9" name="Google Shape;199;p58"/>
          <p:cNvSpPr txBox="1">
            <a:spLocks noGrp="1"/>
          </p:cNvSpPr>
          <p:nvPr>
            <p:ph type="ftr" idx="11"/>
          </p:nvPr>
        </p:nvSpPr>
        <p:spPr>
          <a:xfrm>
            <a:off x="4165600" y="6356361"/>
            <a:ext cx="3860800" cy="365125"/>
          </a:xfrm>
          <a:prstGeom prst="rect">
            <a:avLst/>
          </a:prstGeom>
          <a:noFill/>
          <a:ln>
            <a:noFill/>
          </a:ln>
        </p:spPr>
        <p:txBody>
          <a:bodyPr spcFirstLastPara="1" wrap="square" lIns="91325" tIns="45650" rIns="91325" bIns="45650" anchor="ctr" anchorCtr="0">
            <a:noAutofit/>
          </a:bodyPr>
          <a:lstStyle>
            <a:lvl1pPr lvl="0" algn="ctr">
              <a:lnSpc>
                <a:spcPct val="120000"/>
              </a:lnSpc>
              <a:spcBef>
                <a:spcPts val="600"/>
              </a:spcBef>
              <a:spcAft>
                <a:spcPts val="0"/>
              </a:spcAft>
              <a:buSzPts val="1400"/>
              <a:buNone/>
              <a:defRPr/>
            </a:lvl1pPr>
            <a:lvl2pPr lvl="1" algn="l">
              <a:lnSpc>
                <a:spcPct val="120000"/>
              </a:lnSpc>
              <a:spcBef>
                <a:spcPts val="900"/>
              </a:spcBef>
              <a:spcAft>
                <a:spcPts val="0"/>
              </a:spcAft>
              <a:buSzPts val="1400"/>
              <a:buNone/>
              <a:defRPr/>
            </a:lvl2pPr>
            <a:lvl3pPr lvl="2" algn="l">
              <a:lnSpc>
                <a:spcPct val="120000"/>
              </a:lnSpc>
              <a:spcBef>
                <a:spcPts val="900"/>
              </a:spcBef>
              <a:spcAft>
                <a:spcPts val="0"/>
              </a:spcAft>
              <a:buSzPts val="1400"/>
              <a:buNone/>
              <a:defRPr/>
            </a:lvl3pPr>
            <a:lvl4pPr lvl="3" algn="l">
              <a:lnSpc>
                <a:spcPct val="120000"/>
              </a:lnSpc>
              <a:spcBef>
                <a:spcPts val="900"/>
              </a:spcBef>
              <a:spcAft>
                <a:spcPts val="0"/>
              </a:spcAft>
              <a:buSzPts val="1400"/>
              <a:buNone/>
              <a:defRPr/>
            </a:lvl4pPr>
            <a:lvl5pPr lvl="4" algn="l">
              <a:lnSpc>
                <a:spcPct val="120000"/>
              </a:lnSpc>
              <a:spcBef>
                <a:spcPts val="90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0" name="Google Shape;200;p58"/>
          <p:cNvSpPr txBox="1">
            <a:spLocks noGrp="1"/>
          </p:cNvSpPr>
          <p:nvPr>
            <p:ph type="sldNum" idx="12"/>
          </p:nvPr>
        </p:nvSpPr>
        <p:spPr>
          <a:xfrm>
            <a:off x="8737600" y="6356361"/>
            <a:ext cx="2844800" cy="365125"/>
          </a:xfrm>
          <a:prstGeom prst="rect">
            <a:avLst/>
          </a:prstGeom>
          <a:noFill/>
          <a:ln>
            <a:noFill/>
          </a:ln>
        </p:spPr>
        <p:txBody>
          <a:bodyPr spcFirstLastPara="1" wrap="square" lIns="91325" tIns="45650" rIns="91325" bIns="45650" anchor="ctr" anchorCtr="0">
            <a:noAutofit/>
          </a:bodyPr>
          <a:lstStyle>
            <a:lvl1pPr marL="0" marR="0" lvl="0" indent="0" algn="r">
              <a:lnSpc>
                <a:spcPct val="120000"/>
              </a:lnSpc>
              <a:spcBef>
                <a:spcPts val="0"/>
              </a:spcBef>
              <a:spcAft>
                <a:spcPts val="0"/>
              </a:spcAft>
              <a:buSzPts val="1200"/>
              <a:buNone/>
              <a:defRPr sz="1200" b="1" i="0" u="none" strike="noStrike" cap="none">
                <a:solidFill>
                  <a:srgbClr val="898989"/>
                </a:solidFill>
                <a:latin typeface="Calibri"/>
                <a:ea typeface="Calibri"/>
                <a:cs typeface="Calibri"/>
                <a:sym typeface="Calibri"/>
              </a:defRPr>
            </a:lvl1pPr>
            <a:lvl2pPr marL="0" marR="0" lvl="1" indent="0" algn="r">
              <a:lnSpc>
                <a:spcPct val="120000"/>
              </a:lnSpc>
              <a:spcBef>
                <a:spcPts val="0"/>
              </a:spcBef>
              <a:spcAft>
                <a:spcPts val="0"/>
              </a:spcAft>
              <a:buSzPts val="1200"/>
              <a:buNone/>
              <a:defRPr sz="1200" b="1" i="0" u="none" strike="noStrike" cap="none">
                <a:solidFill>
                  <a:srgbClr val="898989"/>
                </a:solidFill>
                <a:latin typeface="Calibri"/>
                <a:ea typeface="Calibri"/>
                <a:cs typeface="Calibri"/>
                <a:sym typeface="Calibri"/>
              </a:defRPr>
            </a:lvl2pPr>
            <a:lvl3pPr marL="0" marR="0" lvl="2" indent="0" algn="r">
              <a:lnSpc>
                <a:spcPct val="120000"/>
              </a:lnSpc>
              <a:spcBef>
                <a:spcPts val="0"/>
              </a:spcBef>
              <a:spcAft>
                <a:spcPts val="0"/>
              </a:spcAft>
              <a:buSzPts val="1200"/>
              <a:buNone/>
              <a:defRPr sz="1200" b="1" i="0" u="none" strike="noStrike" cap="none">
                <a:solidFill>
                  <a:srgbClr val="898989"/>
                </a:solidFill>
                <a:latin typeface="Calibri"/>
                <a:ea typeface="Calibri"/>
                <a:cs typeface="Calibri"/>
                <a:sym typeface="Calibri"/>
              </a:defRPr>
            </a:lvl3pPr>
            <a:lvl4pPr marL="0" marR="0" lvl="3" indent="0" algn="r">
              <a:lnSpc>
                <a:spcPct val="120000"/>
              </a:lnSpc>
              <a:spcBef>
                <a:spcPts val="0"/>
              </a:spcBef>
              <a:spcAft>
                <a:spcPts val="0"/>
              </a:spcAft>
              <a:buSzPts val="1200"/>
              <a:buNone/>
              <a:defRPr sz="1200" b="1" i="0" u="none" strike="noStrike" cap="none">
                <a:solidFill>
                  <a:srgbClr val="898989"/>
                </a:solidFill>
                <a:latin typeface="Calibri"/>
                <a:ea typeface="Calibri"/>
                <a:cs typeface="Calibri"/>
                <a:sym typeface="Calibri"/>
              </a:defRPr>
            </a:lvl4pPr>
            <a:lvl5pPr marL="0" marR="0" lvl="4" indent="0" algn="r">
              <a:lnSpc>
                <a:spcPct val="120000"/>
              </a:lnSpc>
              <a:spcBef>
                <a:spcPts val="0"/>
              </a:spcBef>
              <a:spcAft>
                <a:spcPts val="0"/>
              </a:spcAft>
              <a:buSzPts val="1200"/>
              <a:buNone/>
              <a:defRPr sz="1200" b="1" i="0" u="none" strike="noStrike" cap="none">
                <a:solidFill>
                  <a:srgbClr val="898989"/>
                </a:solidFill>
                <a:latin typeface="Calibri"/>
                <a:ea typeface="Calibri"/>
                <a:cs typeface="Calibri"/>
                <a:sym typeface="Calibri"/>
              </a:defRPr>
            </a:lvl5pPr>
            <a:lvl6pPr marL="0" marR="0" lvl="5" indent="0" algn="r">
              <a:lnSpc>
                <a:spcPct val="120000"/>
              </a:lnSpc>
              <a:spcBef>
                <a:spcPts val="0"/>
              </a:spcBef>
              <a:spcAft>
                <a:spcPts val="0"/>
              </a:spcAft>
              <a:buSzPts val="1200"/>
              <a:buNone/>
              <a:defRPr sz="1200" b="1" i="0" u="none" strike="noStrike" cap="none">
                <a:solidFill>
                  <a:srgbClr val="898989"/>
                </a:solidFill>
                <a:latin typeface="Calibri"/>
                <a:ea typeface="Calibri"/>
                <a:cs typeface="Calibri"/>
                <a:sym typeface="Calibri"/>
              </a:defRPr>
            </a:lvl6pPr>
            <a:lvl7pPr marL="0" marR="0" lvl="6" indent="0" algn="r">
              <a:lnSpc>
                <a:spcPct val="120000"/>
              </a:lnSpc>
              <a:spcBef>
                <a:spcPts val="0"/>
              </a:spcBef>
              <a:spcAft>
                <a:spcPts val="0"/>
              </a:spcAft>
              <a:buSzPts val="1200"/>
              <a:buNone/>
              <a:defRPr sz="1200" b="1" i="0" u="none" strike="noStrike" cap="none">
                <a:solidFill>
                  <a:srgbClr val="898989"/>
                </a:solidFill>
                <a:latin typeface="Calibri"/>
                <a:ea typeface="Calibri"/>
                <a:cs typeface="Calibri"/>
                <a:sym typeface="Calibri"/>
              </a:defRPr>
            </a:lvl7pPr>
            <a:lvl8pPr marL="0" marR="0" lvl="7" indent="0" algn="r">
              <a:lnSpc>
                <a:spcPct val="120000"/>
              </a:lnSpc>
              <a:spcBef>
                <a:spcPts val="0"/>
              </a:spcBef>
              <a:spcAft>
                <a:spcPts val="0"/>
              </a:spcAft>
              <a:buSzPts val="1200"/>
              <a:buNone/>
              <a:defRPr sz="1200" b="1" i="0" u="none" strike="noStrike" cap="none">
                <a:solidFill>
                  <a:srgbClr val="898989"/>
                </a:solidFill>
                <a:latin typeface="Calibri"/>
                <a:ea typeface="Calibri"/>
                <a:cs typeface="Calibri"/>
                <a:sym typeface="Calibri"/>
              </a:defRPr>
            </a:lvl8pPr>
            <a:lvl9pPr marL="0" marR="0" lvl="8" indent="0" algn="r">
              <a:lnSpc>
                <a:spcPct val="120000"/>
              </a:lnSpc>
              <a:spcBef>
                <a:spcPts val="0"/>
              </a:spcBef>
              <a:spcAft>
                <a:spcPts val="0"/>
              </a:spcAft>
              <a:buSzPts val="1200"/>
              <a:buNone/>
              <a:defRPr sz="1200" b="1" i="0" u="none" strike="noStrike" cap="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201"/>
        <p:cNvGrpSpPr/>
        <p:nvPr/>
      </p:nvGrpSpPr>
      <p:grpSpPr>
        <a:xfrm>
          <a:off x="0" y="0"/>
          <a:ext cx="0" cy="0"/>
          <a:chOff x="0" y="0"/>
          <a:chExt cx="0" cy="0"/>
        </a:xfrm>
      </p:grpSpPr>
      <p:sp>
        <p:nvSpPr>
          <p:cNvPr id="202" name="Google Shape;202;p59"/>
          <p:cNvSpPr txBox="1">
            <a:spLocks noGrp="1"/>
          </p:cNvSpPr>
          <p:nvPr>
            <p:ph type="title"/>
          </p:nvPr>
        </p:nvSpPr>
        <p:spPr>
          <a:xfrm>
            <a:off x="609600" y="274638"/>
            <a:ext cx="10972800" cy="1143000"/>
          </a:xfrm>
          <a:prstGeom prst="rect">
            <a:avLst/>
          </a:prstGeom>
          <a:noFill/>
          <a:ln>
            <a:noFill/>
          </a:ln>
        </p:spPr>
        <p:txBody>
          <a:bodyPr spcFirstLastPara="1" wrap="square" lIns="91325" tIns="45650" rIns="91325" bIns="45650" anchor="ctr" anchorCtr="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203" name="Google Shape;203;p59"/>
          <p:cNvSpPr txBox="1">
            <a:spLocks noGrp="1"/>
          </p:cNvSpPr>
          <p:nvPr>
            <p:ph type="body" idx="1"/>
          </p:nvPr>
        </p:nvSpPr>
        <p:spPr>
          <a:xfrm>
            <a:off x="609600" y="1535114"/>
            <a:ext cx="5386917" cy="639762"/>
          </a:xfrm>
          <a:prstGeom prst="rect">
            <a:avLst/>
          </a:prstGeom>
          <a:noFill/>
          <a:ln>
            <a:noFill/>
          </a:ln>
        </p:spPr>
        <p:txBody>
          <a:bodyPr spcFirstLastPara="1" wrap="square" lIns="91325" tIns="45650" rIns="91325" bIns="45650" anchor="b" anchorCtr="0">
            <a:noAutofit/>
          </a:bodyPr>
          <a:lstStyle>
            <a:lvl1pPr marL="457200" lvl="0" indent="-228600" algn="l">
              <a:lnSpc>
                <a:spcPct val="100000"/>
              </a:lnSpc>
              <a:spcBef>
                <a:spcPts val="480"/>
              </a:spcBef>
              <a:spcAft>
                <a:spcPts val="0"/>
              </a:spcAft>
              <a:buClr>
                <a:schemeClr val="dk1"/>
              </a:buClr>
              <a:buSzPts val="2400"/>
              <a:buNone/>
              <a:defRPr sz="2400" b="1"/>
            </a:lvl1pPr>
            <a:lvl2pPr marL="914400" lvl="1" indent="-228600" algn="l">
              <a:lnSpc>
                <a:spcPct val="100000"/>
              </a:lnSpc>
              <a:spcBef>
                <a:spcPts val="400"/>
              </a:spcBef>
              <a:spcAft>
                <a:spcPts val="0"/>
              </a:spcAft>
              <a:buClr>
                <a:schemeClr val="dk1"/>
              </a:buClr>
              <a:buSzPts val="2000"/>
              <a:buNone/>
              <a:defRPr sz="2000" b="1"/>
            </a:lvl2pPr>
            <a:lvl3pPr marL="1371600" lvl="2" indent="-228600" algn="l">
              <a:lnSpc>
                <a:spcPct val="100000"/>
              </a:lnSpc>
              <a:spcBef>
                <a:spcPts val="360"/>
              </a:spcBef>
              <a:spcAft>
                <a:spcPts val="0"/>
              </a:spcAft>
              <a:buClr>
                <a:schemeClr val="dk1"/>
              </a:buClr>
              <a:buSzPts val="1800"/>
              <a:buNone/>
              <a:defRPr sz="1800" b="1"/>
            </a:lvl3pPr>
            <a:lvl4pPr marL="1828800" lvl="3" indent="-228600" algn="l">
              <a:lnSpc>
                <a:spcPct val="100000"/>
              </a:lnSpc>
              <a:spcBef>
                <a:spcPts val="320"/>
              </a:spcBef>
              <a:spcAft>
                <a:spcPts val="0"/>
              </a:spcAft>
              <a:buClr>
                <a:schemeClr val="dk1"/>
              </a:buClr>
              <a:buSzPts val="1600"/>
              <a:buNone/>
              <a:defRPr sz="1600" b="1"/>
            </a:lvl4pPr>
            <a:lvl5pPr marL="2286000" lvl="4" indent="-228600" algn="l">
              <a:lnSpc>
                <a:spcPct val="100000"/>
              </a:lnSpc>
              <a:spcBef>
                <a:spcPts val="320"/>
              </a:spcBef>
              <a:spcAft>
                <a:spcPts val="0"/>
              </a:spcAft>
              <a:buClr>
                <a:schemeClr val="dk1"/>
              </a:buClr>
              <a:buSzPts val="1600"/>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a:p>
        </p:txBody>
      </p:sp>
      <p:sp>
        <p:nvSpPr>
          <p:cNvPr id="204" name="Google Shape;204;p59"/>
          <p:cNvSpPr txBox="1">
            <a:spLocks noGrp="1"/>
          </p:cNvSpPr>
          <p:nvPr>
            <p:ph type="body" idx="2"/>
          </p:nvPr>
        </p:nvSpPr>
        <p:spPr>
          <a:xfrm>
            <a:off x="609600" y="2174875"/>
            <a:ext cx="5386917" cy="3951288"/>
          </a:xfrm>
          <a:prstGeom prst="rect">
            <a:avLst/>
          </a:prstGeom>
          <a:noFill/>
          <a:ln>
            <a:noFill/>
          </a:ln>
        </p:spPr>
        <p:txBody>
          <a:bodyPr spcFirstLastPara="1" wrap="square" lIns="91325" tIns="45650" rIns="91325" bIns="45650" anchor="t" anchorCtr="0">
            <a:noAutofit/>
          </a:bodyPr>
          <a:lstStyle>
            <a:lvl1pPr marL="457200" lvl="0" indent="-381000" algn="l">
              <a:lnSpc>
                <a:spcPct val="100000"/>
              </a:lnSpc>
              <a:spcBef>
                <a:spcPts val="480"/>
              </a:spcBef>
              <a:spcAft>
                <a:spcPts val="0"/>
              </a:spcAft>
              <a:buClr>
                <a:schemeClr val="dk1"/>
              </a:buClr>
              <a:buSzPts val="2400"/>
              <a:buChar char="•"/>
              <a:defRPr sz="2400"/>
            </a:lvl1pPr>
            <a:lvl2pPr marL="914400" lvl="1" indent="-355600" algn="l">
              <a:lnSpc>
                <a:spcPct val="100000"/>
              </a:lnSpc>
              <a:spcBef>
                <a:spcPts val="400"/>
              </a:spcBef>
              <a:spcAft>
                <a:spcPts val="0"/>
              </a:spcAft>
              <a:buClr>
                <a:schemeClr val="dk1"/>
              </a:buClr>
              <a:buSzPts val="2000"/>
              <a:buChar char="–"/>
              <a:defRPr sz="2000"/>
            </a:lvl2pPr>
            <a:lvl3pPr marL="1371600" lvl="2" indent="-342900" algn="l">
              <a:lnSpc>
                <a:spcPct val="100000"/>
              </a:lnSpc>
              <a:spcBef>
                <a:spcPts val="360"/>
              </a:spcBef>
              <a:spcAft>
                <a:spcPts val="0"/>
              </a:spcAft>
              <a:buClr>
                <a:schemeClr val="dk1"/>
              </a:buClr>
              <a:buSzPts val="1800"/>
              <a:buChar char="•"/>
              <a:defRPr sz="1800"/>
            </a:lvl3pPr>
            <a:lvl4pPr marL="1828800" lvl="3" indent="-330200" algn="l">
              <a:lnSpc>
                <a:spcPct val="100000"/>
              </a:lnSpc>
              <a:spcBef>
                <a:spcPts val="320"/>
              </a:spcBef>
              <a:spcAft>
                <a:spcPts val="0"/>
              </a:spcAft>
              <a:buClr>
                <a:schemeClr val="dk1"/>
              </a:buClr>
              <a:buSzPts val="1600"/>
              <a:buChar char="–"/>
              <a:defRPr sz="1600"/>
            </a:lvl4pPr>
            <a:lvl5pPr marL="2286000" lvl="4" indent="-330200" algn="l">
              <a:lnSpc>
                <a:spcPct val="100000"/>
              </a:lnSpc>
              <a:spcBef>
                <a:spcPts val="320"/>
              </a:spcBef>
              <a:spcAft>
                <a:spcPts val="0"/>
              </a:spcAft>
              <a:buClr>
                <a:schemeClr val="dk1"/>
              </a:buClr>
              <a:buSzPts val="1600"/>
              <a:buChar char="»"/>
              <a:defRPr sz="1600"/>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sp>
        <p:nvSpPr>
          <p:cNvPr id="205" name="Google Shape;205;p59"/>
          <p:cNvSpPr txBox="1">
            <a:spLocks noGrp="1"/>
          </p:cNvSpPr>
          <p:nvPr>
            <p:ph type="body" idx="3"/>
          </p:nvPr>
        </p:nvSpPr>
        <p:spPr>
          <a:xfrm>
            <a:off x="6193368" y="1535114"/>
            <a:ext cx="5389033" cy="639762"/>
          </a:xfrm>
          <a:prstGeom prst="rect">
            <a:avLst/>
          </a:prstGeom>
          <a:noFill/>
          <a:ln>
            <a:noFill/>
          </a:ln>
        </p:spPr>
        <p:txBody>
          <a:bodyPr spcFirstLastPara="1" wrap="square" lIns="91325" tIns="45650" rIns="91325" bIns="45650" anchor="b" anchorCtr="0">
            <a:noAutofit/>
          </a:bodyPr>
          <a:lstStyle>
            <a:lvl1pPr marL="457200" lvl="0" indent="-228600" algn="l">
              <a:lnSpc>
                <a:spcPct val="100000"/>
              </a:lnSpc>
              <a:spcBef>
                <a:spcPts val="480"/>
              </a:spcBef>
              <a:spcAft>
                <a:spcPts val="0"/>
              </a:spcAft>
              <a:buClr>
                <a:schemeClr val="dk1"/>
              </a:buClr>
              <a:buSzPts val="2400"/>
              <a:buNone/>
              <a:defRPr sz="2400" b="1"/>
            </a:lvl1pPr>
            <a:lvl2pPr marL="914400" lvl="1" indent="-228600" algn="l">
              <a:lnSpc>
                <a:spcPct val="100000"/>
              </a:lnSpc>
              <a:spcBef>
                <a:spcPts val="400"/>
              </a:spcBef>
              <a:spcAft>
                <a:spcPts val="0"/>
              </a:spcAft>
              <a:buClr>
                <a:schemeClr val="dk1"/>
              </a:buClr>
              <a:buSzPts val="2000"/>
              <a:buNone/>
              <a:defRPr sz="2000" b="1"/>
            </a:lvl2pPr>
            <a:lvl3pPr marL="1371600" lvl="2" indent="-228600" algn="l">
              <a:lnSpc>
                <a:spcPct val="100000"/>
              </a:lnSpc>
              <a:spcBef>
                <a:spcPts val="360"/>
              </a:spcBef>
              <a:spcAft>
                <a:spcPts val="0"/>
              </a:spcAft>
              <a:buClr>
                <a:schemeClr val="dk1"/>
              </a:buClr>
              <a:buSzPts val="1800"/>
              <a:buNone/>
              <a:defRPr sz="1800" b="1"/>
            </a:lvl3pPr>
            <a:lvl4pPr marL="1828800" lvl="3" indent="-228600" algn="l">
              <a:lnSpc>
                <a:spcPct val="100000"/>
              </a:lnSpc>
              <a:spcBef>
                <a:spcPts val="320"/>
              </a:spcBef>
              <a:spcAft>
                <a:spcPts val="0"/>
              </a:spcAft>
              <a:buClr>
                <a:schemeClr val="dk1"/>
              </a:buClr>
              <a:buSzPts val="1600"/>
              <a:buNone/>
              <a:defRPr sz="1600" b="1"/>
            </a:lvl4pPr>
            <a:lvl5pPr marL="2286000" lvl="4" indent="-228600" algn="l">
              <a:lnSpc>
                <a:spcPct val="100000"/>
              </a:lnSpc>
              <a:spcBef>
                <a:spcPts val="320"/>
              </a:spcBef>
              <a:spcAft>
                <a:spcPts val="0"/>
              </a:spcAft>
              <a:buClr>
                <a:schemeClr val="dk1"/>
              </a:buClr>
              <a:buSzPts val="1600"/>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a:p>
        </p:txBody>
      </p:sp>
      <p:sp>
        <p:nvSpPr>
          <p:cNvPr id="206" name="Google Shape;206;p59"/>
          <p:cNvSpPr txBox="1">
            <a:spLocks noGrp="1"/>
          </p:cNvSpPr>
          <p:nvPr>
            <p:ph type="body" idx="4"/>
          </p:nvPr>
        </p:nvSpPr>
        <p:spPr>
          <a:xfrm>
            <a:off x="6193368" y="2174875"/>
            <a:ext cx="5389033" cy="3951288"/>
          </a:xfrm>
          <a:prstGeom prst="rect">
            <a:avLst/>
          </a:prstGeom>
          <a:noFill/>
          <a:ln>
            <a:noFill/>
          </a:ln>
        </p:spPr>
        <p:txBody>
          <a:bodyPr spcFirstLastPara="1" wrap="square" lIns="91325" tIns="45650" rIns="91325" bIns="45650" anchor="t" anchorCtr="0">
            <a:noAutofit/>
          </a:bodyPr>
          <a:lstStyle>
            <a:lvl1pPr marL="457200" lvl="0" indent="-381000" algn="l">
              <a:lnSpc>
                <a:spcPct val="100000"/>
              </a:lnSpc>
              <a:spcBef>
                <a:spcPts val="480"/>
              </a:spcBef>
              <a:spcAft>
                <a:spcPts val="0"/>
              </a:spcAft>
              <a:buClr>
                <a:schemeClr val="dk1"/>
              </a:buClr>
              <a:buSzPts val="2400"/>
              <a:buChar char="•"/>
              <a:defRPr sz="2400"/>
            </a:lvl1pPr>
            <a:lvl2pPr marL="914400" lvl="1" indent="-355600" algn="l">
              <a:lnSpc>
                <a:spcPct val="100000"/>
              </a:lnSpc>
              <a:spcBef>
                <a:spcPts val="400"/>
              </a:spcBef>
              <a:spcAft>
                <a:spcPts val="0"/>
              </a:spcAft>
              <a:buClr>
                <a:schemeClr val="dk1"/>
              </a:buClr>
              <a:buSzPts val="2000"/>
              <a:buChar char="–"/>
              <a:defRPr sz="2000"/>
            </a:lvl2pPr>
            <a:lvl3pPr marL="1371600" lvl="2" indent="-342900" algn="l">
              <a:lnSpc>
                <a:spcPct val="100000"/>
              </a:lnSpc>
              <a:spcBef>
                <a:spcPts val="360"/>
              </a:spcBef>
              <a:spcAft>
                <a:spcPts val="0"/>
              </a:spcAft>
              <a:buClr>
                <a:schemeClr val="dk1"/>
              </a:buClr>
              <a:buSzPts val="1800"/>
              <a:buChar char="•"/>
              <a:defRPr sz="1800"/>
            </a:lvl3pPr>
            <a:lvl4pPr marL="1828800" lvl="3" indent="-330200" algn="l">
              <a:lnSpc>
                <a:spcPct val="100000"/>
              </a:lnSpc>
              <a:spcBef>
                <a:spcPts val="320"/>
              </a:spcBef>
              <a:spcAft>
                <a:spcPts val="0"/>
              </a:spcAft>
              <a:buClr>
                <a:schemeClr val="dk1"/>
              </a:buClr>
              <a:buSzPts val="1600"/>
              <a:buChar char="–"/>
              <a:defRPr sz="1600"/>
            </a:lvl4pPr>
            <a:lvl5pPr marL="2286000" lvl="4" indent="-330200" algn="l">
              <a:lnSpc>
                <a:spcPct val="100000"/>
              </a:lnSpc>
              <a:spcBef>
                <a:spcPts val="320"/>
              </a:spcBef>
              <a:spcAft>
                <a:spcPts val="0"/>
              </a:spcAft>
              <a:buClr>
                <a:schemeClr val="dk1"/>
              </a:buClr>
              <a:buSzPts val="1600"/>
              <a:buChar char="»"/>
              <a:defRPr sz="1600"/>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sp>
        <p:nvSpPr>
          <p:cNvPr id="207" name="Google Shape;207;p59"/>
          <p:cNvSpPr txBox="1">
            <a:spLocks noGrp="1"/>
          </p:cNvSpPr>
          <p:nvPr>
            <p:ph type="dt" idx="10"/>
          </p:nvPr>
        </p:nvSpPr>
        <p:spPr>
          <a:xfrm>
            <a:off x="609600" y="6356361"/>
            <a:ext cx="2844800" cy="365125"/>
          </a:xfrm>
          <a:prstGeom prst="rect">
            <a:avLst/>
          </a:prstGeom>
          <a:noFill/>
          <a:ln>
            <a:noFill/>
          </a:ln>
        </p:spPr>
        <p:txBody>
          <a:bodyPr spcFirstLastPara="1" wrap="square" lIns="91325" tIns="45650" rIns="91325" bIns="45650" anchor="ctr" anchorCtr="0">
            <a:noAutofit/>
          </a:bodyPr>
          <a:lstStyle>
            <a:lvl1pPr lvl="0" algn="l">
              <a:lnSpc>
                <a:spcPct val="120000"/>
              </a:lnSpc>
              <a:spcBef>
                <a:spcPts val="600"/>
              </a:spcBef>
              <a:spcAft>
                <a:spcPts val="0"/>
              </a:spcAft>
              <a:buSzPts val="1400"/>
              <a:buNone/>
              <a:defRPr/>
            </a:lvl1pPr>
            <a:lvl2pPr lvl="1" algn="l">
              <a:lnSpc>
                <a:spcPct val="120000"/>
              </a:lnSpc>
              <a:spcBef>
                <a:spcPts val="900"/>
              </a:spcBef>
              <a:spcAft>
                <a:spcPts val="0"/>
              </a:spcAft>
              <a:buSzPts val="1400"/>
              <a:buNone/>
              <a:defRPr/>
            </a:lvl2pPr>
            <a:lvl3pPr lvl="2" algn="l">
              <a:lnSpc>
                <a:spcPct val="120000"/>
              </a:lnSpc>
              <a:spcBef>
                <a:spcPts val="900"/>
              </a:spcBef>
              <a:spcAft>
                <a:spcPts val="0"/>
              </a:spcAft>
              <a:buSzPts val="1400"/>
              <a:buNone/>
              <a:defRPr/>
            </a:lvl3pPr>
            <a:lvl4pPr lvl="3" algn="l">
              <a:lnSpc>
                <a:spcPct val="120000"/>
              </a:lnSpc>
              <a:spcBef>
                <a:spcPts val="900"/>
              </a:spcBef>
              <a:spcAft>
                <a:spcPts val="0"/>
              </a:spcAft>
              <a:buSzPts val="1400"/>
              <a:buNone/>
              <a:defRPr/>
            </a:lvl4pPr>
            <a:lvl5pPr lvl="4" algn="l">
              <a:lnSpc>
                <a:spcPct val="120000"/>
              </a:lnSpc>
              <a:spcBef>
                <a:spcPts val="90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8" name="Google Shape;208;p59"/>
          <p:cNvSpPr txBox="1">
            <a:spLocks noGrp="1"/>
          </p:cNvSpPr>
          <p:nvPr>
            <p:ph type="ftr" idx="11"/>
          </p:nvPr>
        </p:nvSpPr>
        <p:spPr>
          <a:xfrm>
            <a:off x="4165600" y="6356361"/>
            <a:ext cx="3860800" cy="365125"/>
          </a:xfrm>
          <a:prstGeom prst="rect">
            <a:avLst/>
          </a:prstGeom>
          <a:noFill/>
          <a:ln>
            <a:noFill/>
          </a:ln>
        </p:spPr>
        <p:txBody>
          <a:bodyPr spcFirstLastPara="1" wrap="square" lIns="91325" tIns="45650" rIns="91325" bIns="45650" anchor="ctr" anchorCtr="0">
            <a:noAutofit/>
          </a:bodyPr>
          <a:lstStyle>
            <a:lvl1pPr lvl="0" algn="ctr">
              <a:lnSpc>
                <a:spcPct val="120000"/>
              </a:lnSpc>
              <a:spcBef>
                <a:spcPts val="600"/>
              </a:spcBef>
              <a:spcAft>
                <a:spcPts val="0"/>
              </a:spcAft>
              <a:buSzPts val="1400"/>
              <a:buNone/>
              <a:defRPr/>
            </a:lvl1pPr>
            <a:lvl2pPr lvl="1" algn="l">
              <a:lnSpc>
                <a:spcPct val="120000"/>
              </a:lnSpc>
              <a:spcBef>
                <a:spcPts val="900"/>
              </a:spcBef>
              <a:spcAft>
                <a:spcPts val="0"/>
              </a:spcAft>
              <a:buSzPts val="1400"/>
              <a:buNone/>
              <a:defRPr/>
            </a:lvl2pPr>
            <a:lvl3pPr lvl="2" algn="l">
              <a:lnSpc>
                <a:spcPct val="120000"/>
              </a:lnSpc>
              <a:spcBef>
                <a:spcPts val="900"/>
              </a:spcBef>
              <a:spcAft>
                <a:spcPts val="0"/>
              </a:spcAft>
              <a:buSzPts val="1400"/>
              <a:buNone/>
              <a:defRPr/>
            </a:lvl3pPr>
            <a:lvl4pPr lvl="3" algn="l">
              <a:lnSpc>
                <a:spcPct val="120000"/>
              </a:lnSpc>
              <a:spcBef>
                <a:spcPts val="900"/>
              </a:spcBef>
              <a:spcAft>
                <a:spcPts val="0"/>
              </a:spcAft>
              <a:buSzPts val="1400"/>
              <a:buNone/>
              <a:defRPr/>
            </a:lvl4pPr>
            <a:lvl5pPr lvl="4" algn="l">
              <a:lnSpc>
                <a:spcPct val="120000"/>
              </a:lnSpc>
              <a:spcBef>
                <a:spcPts val="90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9" name="Google Shape;209;p59"/>
          <p:cNvSpPr txBox="1">
            <a:spLocks noGrp="1"/>
          </p:cNvSpPr>
          <p:nvPr>
            <p:ph type="sldNum" idx="12"/>
          </p:nvPr>
        </p:nvSpPr>
        <p:spPr>
          <a:xfrm>
            <a:off x="8737600" y="6356361"/>
            <a:ext cx="2844800" cy="365125"/>
          </a:xfrm>
          <a:prstGeom prst="rect">
            <a:avLst/>
          </a:prstGeom>
          <a:noFill/>
          <a:ln>
            <a:noFill/>
          </a:ln>
        </p:spPr>
        <p:txBody>
          <a:bodyPr spcFirstLastPara="1" wrap="square" lIns="91325" tIns="45650" rIns="91325" bIns="45650" anchor="ctr" anchorCtr="0">
            <a:noAutofit/>
          </a:bodyPr>
          <a:lstStyle>
            <a:lvl1pPr marL="0" marR="0" lvl="0" indent="0" algn="r">
              <a:lnSpc>
                <a:spcPct val="120000"/>
              </a:lnSpc>
              <a:spcBef>
                <a:spcPts val="0"/>
              </a:spcBef>
              <a:spcAft>
                <a:spcPts val="0"/>
              </a:spcAft>
              <a:buSzPts val="1200"/>
              <a:buNone/>
              <a:defRPr sz="1200" b="1" i="0" u="none" strike="noStrike" cap="none">
                <a:solidFill>
                  <a:srgbClr val="898989"/>
                </a:solidFill>
                <a:latin typeface="Calibri"/>
                <a:ea typeface="Calibri"/>
                <a:cs typeface="Calibri"/>
                <a:sym typeface="Calibri"/>
              </a:defRPr>
            </a:lvl1pPr>
            <a:lvl2pPr marL="0" marR="0" lvl="1" indent="0" algn="r">
              <a:lnSpc>
                <a:spcPct val="120000"/>
              </a:lnSpc>
              <a:spcBef>
                <a:spcPts val="0"/>
              </a:spcBef>
              <a:spcAft>
                <a:spcPts val="0"/>
              </a:spcAft>
              <a:buSzPts val="1200"/>
              <a:buNone/>
              <a:defRPr sz="1200" b="1" i="0" u="none" strike="noStrike" cap="none">
                <a:solidFill>
                  <a:srgbClr val="898989"/>
                </a:solidFill>
                <a:latin typeface="Calibri"/>
                <a:ea typeface="Calibri"/>
                <a:cs typeface="Calibri"/>
                <a:sym typeface="Calibri"/>
              </a:defRPr>
            </a:lvl2pPr>
            <a:lvl3pPr marL="0" marR="0" lvl="2" indent="0" algn="r">
              <a:lnSpc>
                <a:spcPct val="120000"/>
              </a:lnSpc>
              <a:spcBef>
                <a:spcPts val="0"/>
              </a:spcBef>
              <a:spcAft>
                <a:spcPts val="0"/>
              </a:spcAft>
              <a:buSzPts val="1200"/>
              <a:buNone/>
              <a:defRPr sz="1200" b="1" i="0" u="none" strike="noStrike" cap="none">
                <a:solidFill>
                  <a:srgbClr val="898989"/>
                </a:solidFill>
                <a:latin typeface="Calibri"/>
                <a:ea typeface="Calibri"/>
                <a:cs typeface="Calibri"/>
                <a:sym typeface="Calibri"/>
              </a:defRPr>
            </a:lvl3pPr>
            <a:lvl4pPr marL="0" marR="0" lvl="3" indent="0" algn="r">
              <a:lnSpc>
                <a:spcPct val="120000"/>
              </a:lnSpc>
              <a:spcBef>
                <a:spcPts val="0"/>
              </a:spcBef>
              <a:spcAft>
                <a:spcPts val="0"/>
              </a:spcAft>
              <a:buSzPts val="1200"/>
              <a:buNone/>
              <a:defRPr sz="1200" b="1" i="0" u="none" strike="noStrike" cap="none">
                <a:solidFill>
                  <a:srgbClr val="898989"/>
                </a:solidFill>
                <a:latin typeface="Calibri"/>
                <a:ea typeface="Calibri"/>
                <a:cs typeface="Calibri"/>
                <a:sym typeface="Calibri"/>
              </a:defRPr>
            </a:lvl4pPr>
            <a:lvl5pPr marL="0" marR="0" lvl="4" indent="0" algn="r">
              <a:lnSpc>
                <a:spcPct val="120000"/>
              </a:lnSpc>
              <a:spcBef>
                <a:spcPts val="0"/>
              </a:spcBef>
              <a:spcAft>
                <a:spcPts val="0"/>
              </a:spcAft>
              <a:buSzPts val="1200"/>
              <a:buNone/>
              <a:defRPr sz="1200" b="1" i="0" u="none" strike="noStrike" cap="none">
                <a:solidFill>
                  <a:srgbClr val="898989"/>
                </a:solidFill>
                <a:latin typeface="Calibri"/>
                <a:ea typeface="Calibri"/>
                <a:cs typeface="Calibri"/>
                <a:sym typeface="Calibri"/>
              </a:defRPr>
            </a:lvl5pPr>
            <a:lvl6pPr marL="0" marR="0" lvl="5" indent="0" algn="r">
              <a:lnSpc>
                <a:spcPct val="120000"/>
              </a:lnSpc>
              <a:spcBef>
                <a:spcPts val="0"/>
              </a:spcBef>
              <a:spcAft>
                <a:spcPts val="0"/>
              </a:spcAft>
              <a:buSzPts val="1200"/>
              <a:buNone/>
              <a:defRPr sz="1200" b="1" i="0" u="none" strike="noStrike" cap="none">
                <a:solidFill>
                  <a:srgbClr val="898989"/>
                </a:solidFill>
                <a:latin typeface="Calibri"/>
                <a:ea typeface="Calibri"/>
                <a:cs typeface="Calibri"/>
                <a:sym typeface="Calibri"/>
              </a:defRPr>
            </a:lvl6pPr>
            <a:lvl7pPr marL="0" marR="0" lvl="6" indent="0" algn="r">
              <a:lnSpc>
                <a:spcPct val="120000"/>
              </a:lnSpc>
              <a:spcBef>
                <a:spcPts val="0"/>
              </a:spcBef>
              <a:spcAft>
                <a:spcPts val="0"/>
              </a:spcAft>
              <a:buSzPts val="1200"/>
              <a:buNone/>
              <a:defRPr sz="1200" b="1" i="0" u="none" strike="noStrike" cap="none">
                <a:solidFill>
                  <a:srgbClr val="898989"/>
                </a:solidFill>
                <a:latin typeface="Calibri"/>
                <a:ea typeface="Calibri"/>
                <a:cs typeface="Calibri"/>
                <a:sym typeface="Calibri"/>
              </a:defRPr>
            </a:lvl7pPr>
            <a:lvl8pPr marL="0" marR="0" lvl="7" indent="0" algn="r">
              <a:lnSpc>
                <a:spcPct val="120000"/>
              </a:lnSpc>
              <a:spcBef>
                <a:spcPts val="0"/>
              </a:spcBef>
              <a:spcAft>
                <a:spcPts val="0"/>
              </a:spcAft>
              <a:buSzPts val="1200"/>
              <a:buNone/>
              <a:defRPr sz="1200" b="1" i="0" u="none" strike="noStrike" cap="none">
                <a:solidFill>
                  <a:srgbClr val="898989"/>
                </a:solidFill>
                <a:latin typeface="Calibri"/>
                <a:ea typeface="Calibri"/>
                <a:cs typeface="Calibri"/>
                <a:sym typeface="Calibri"/>
              </a:defRPr>
            </a:lvl8pPr>
            <a:lvl9pPr marL="0" marR="0" lvl="8" indent="0" algn="r">
              <a:lnSpc>
                <a:spcPct val="120000"/>
              </a:lnSpc>
              <a:spcBef>
                <a:spcPts val="0"/>
              </a:spcBef>
              <a:spcAft>
                <a:spcPts val="0"/>
              </a:spcAft>
              <a:buSzPts val="1200"/>
              <a:buNone/>
              <a:defRPr sz="1200" b="1" i="0" u="none" strike="noStrike" cap="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1"/>
        <p:cNvGrpSpPr/>
        <p:nvPr/>
      </p:nvGrpSpPr>
      <p:grpSpPr>
        <a:xfrm>
          <a:off x="0" y="0"/>
          <a:ext cx="0" cy="0"/>
          <a:chOff x="0" y="0"/>
          <a:chExt cx="0" cy="0"/>
        </a:xfrm>
      </p:grpSpPr>
      <p:sp>
        <p:nvSpPr>
          <p:cNvPr id="22" name="Google Shape;22;p38"/>
          <p:cNvSpPr txBox="1">
            <a:spLocks noGrp="1"/>
          </p:cNvSpPr>
          <p:nvPr>
            <p:ph type="ctrTitle"/>
          </p:nvPr>
        </p:nvSpPr>
        <p:spPr>
          <a:xfrm>
            <a:off x="914400" y="2130461"/>
            <a:ext cx="10363200" cy="1470025"/>
          </a:xfrm>
          <a:prstGeom prst="rect">
            <a:avLst/>
          </a:prstGeom>
          <a:noFill/>
          <a:ln>
            <a:noFill/>
          </a:ln>
        </p:spPr>
        <p:txBody>
          <a:bodyPr spcFirstLastPara="1" wrap="square" lIns="91375" tIns="45675" rIns="91375" bIns="45675" anchor="ctr" anchorCtr="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23" name="Google Shape;23;p38"/>
          <p:cNvSpPr txBox="1">
            <a:spLocks noGrp="1"/>
          </p:cNvSpPr>
          <p:nvPr>
            <p:ph type="subTitle" idx="1"/>
          </p:nvPr>
        </p:nvSpPr>
        <p:spPr>
          <a:xfrm>
            <a:off x="1828800" y="3886202"/>
            <a:ext cx="8534400" cy="1752600"/>
          </a:xfrm>
          <a:prstGeom prst="rect">
            <a:avLst/>
          </a:prstGeom>
          <a:noFill/>
          <a:ln>
            <a:noFill/>
          </a:ln>
        </p:spPr>
        <p:txBody>
          <a:bodyPr spcFirstLastPara="1" wrap="square" lIns="91375" tIns="45675" rIns="91375" bIns="45675" anchor="t" anchorCtr="0">
            <a:no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a:endParaRPr/>
          </a:p>
        </p:txBody>
      </p:sp>
      <p:sp>
        <p:nvSpPr>
          <p:cNvPr id="24" name="Google Shape;24;p38"/>
          <p:cNvSpPr txBox="1">
            <a:spLocks noGrp="1"/>
          </p:cNvSpPr>
          <p:nvPr>
            <p:ph type="dt" idx="10"/>
          </p:nvPr>
        </p:nvSpPr>
        <p:spPr>
          <a:xfrm>
            <a:off x="609600" y="6356351"/>
            <a:ext cx="2844800" cy="365125"/>
          </a:xfrm>
          <a:prstGeom prst="rect">
            <a:avLst/>
          </a:prstGeom>
          <a:noFill/>
          <a:ln>
            <a:noFill/>
          </a:ln>
        </p:spPr>
        <p:txBody>
          <a:bodyPr spcFirstLastPara="1" wrap="square" lIns="91375" tIns="45675" rIns="91375" bIns="45675" anchor="ctr" anchorCtr="0">
            <a:noAutofit/>
          </a:bodyPr>
          <a:lstStyle>
            <a:lvl1pPr lvl="0" algn="l">
              <a:lnSpc>
                <a:spcPct val="120000"/>
              </a:lnSpc>
              <a:spcBef>
                <a:spcPts val="600"/>
              </a:spcBef>
              <a:spcAft>
                <a:spcPts val="0"/>
              </a:spcAft>
              <a:buClr>
                <a:srgbClr val="6600CC"/>
              </a:buClr>
              <a:buSzPts val="1200"/>
              <a:buFont typeface="Noto Sans Symbols"/>
              <a:buNone/>
              <a:defRPr b="1"/>
            </a:lvl1pPr>
            <a:lvl2pPr lvl="1" algn="l">
              <a:lnSpc>
                <a:spcPct val="120000"/>
              </a:lnSpc>
              <a:spcBef>
                <a:spcPts val="900"/>
              </a:spcBef>
              <a:spcAft>
                <a:spcPts val="0"/>
              </a:spcAft>
              <a:buSzPts val="1400"/>
              <a:buNone/>
              <a:defRPr/>
            </a:lvl2pPr>
            <a:lvl3pPr lvl="2" algn="l">
              <a:lnSpc>
                <a:spcPct val="120000"/>
              </a:lnSpc>
              <a:spcBef>
                <a:spcPts val="900"/>
              </a:spcBef>
              <a:spcAft>
                <a:spcPts val="0"/>
              </a:spcAft>
              <a:buSzPts val="1400"/>
              <a:buNone/>
              <a:defRPr/>
            </a:lvl3pPr>
            <a:lvl4pPr lvl="3" algn="l">
              <a:lnSpc>
                <a:spcPct val="120000"/>
              </a:lnSpc>
              <a:spcBef>
                <a:spcPts val="900"/>
              </a:spcBef>
              <a:spcAft>
                <a:spcPts val="0"/>
              </a:spcAft>
              <a:buSzPts val="1400"/>
              <a:buNone/>
              <a:defRPr/>
            </a:lvl4pPr>
            <a:lvl5pPr lvl="4" algn="l">
              <a:lnSpc>
                <a:spcPct val="120000"/>
              </a:lnSpc>
              <a:spcBef>
                <a:spcPts val="90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p38"/>
          <p:cNvSpPr txBox="1">
            <a:spLocks noGrp="1"/>
          </p:cNvSpPr>
          <p:nvPr>
            <p:ph type="ftr" idx="11"/>
          </p:nvPr>
        </p:nvSpPr>
        <p:spPr>
          <a:xfrm>
            <a:off x="4165600" y="6356351"/>
            <a:ext cx="3860800" cy="365125"/>
          </a:xfrm>
          <a:prstGeom prst="rect">
            <a:avLst/>
          </a:prstGeom>
          <a:noFill/>
          <a:ln>
            <a:noFill/>
          </a:ln>
        </p:spPr>
        <p:txBody>
          <a:bodyPr spcFirstLastPara="1" wrap="square" lIns="91375" tIns="45675" rIns="91375" bIns="45675" anchor="ctr" anchorCtr="0">
            <a:noAutofit/>
          </a:bodyPr>
          <a:lstStyle>
            <a:lvl1pPr lvl="0" algn="ctr">
              <a:lnSpc>
                <a:spcPct val="120000"/>
              </a:lnSpc>
              <a:spcBef>
                <a:spcPts val="600"/>
              </a:spcBef>
              <a:spcAft>
                <a:spcPts val="0"/>
              </a:spcAft>
              <a:buClr>
                <a:srgbClr val="6600CC"/>
              </a:buClr>
              <a:buSzPts val="1200"/>
              <a:buFont typeface="Noto Sans Symbols"/>
              <a:buNone/>
              <a:defRPr b="1"/>
            </a:lvl1pPr>
            <a:lvl2pPr lvl="1" algn="l">
              <a:lnSpc>
                <a:spcPct val="120000"/>
              </a:lnSpc>
              <a:spcBef>
                <a:spcPts val="900"/>
              </a:spcBef>
              <a:spcAft>
                <a:spcPts val="0"/>
              </a:spcAft>
              <a:buSzPts val="1400"/>
              <a:buNone/>
              <a:defRPr/>
            </a:lvl2pPr>
            <a:lvl3pPr lvl="2" algn="l">
              <a:lnSpc>
                <a:spcPct val="120000"/>
              </a:lnSpc>
              <a:spcBef>
                <a:spcPts val="900"/>
              </a:spcBef>
              <a:spcAft>
                <a:spcPts val="0"/>
              </a:spcAft>
              <a:buSzPts val="1400"/>
              <a:buNone/>
              <a:defRPr/>
            </a:lvl3pPr>
            <a:lvl4pPr lvl="3" algn="l">
              <a:lnSpc>
                <a:spcPct val="120000"/>
              </a:lnSpc>
              <a:spcBef>
                <a:spcPts val="900"/>
              </a:spcBef>
              <a:spcAft>
                <a:spcPts val="0"/>
              </a:spcAft>
              <a:buSzPts val="1400"/>
              <a:buNone/>
              <a:defRPr/>
            </a:lvl4pPr>
            <a:lvl5pPr lvl="4" algn="l">
              <a:lnSpc>
                <a:spcPct val="120000"/>
              </a:lnSpc>
              <a:spcBef>
                <a:spcPts val="90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 name="Google Shape;26;p38"/>
          <p:cNvSpPr txBox="1">
            <a:spLocks noGrp="1"/>
          </p:cNvSpPr>
          <p:nvPr>
            <p:ph type="sldNum" idx="12"/>
          </p:nvPr>
        </p:nvSpPr>
        <p:spPr>
          <a:xfrm>
            <a:off x="8737600" y="6356351"/>
            <a:ext cx="2844800" cy="365125"/>
          </a:xfrm>
          <a:prstGeom prst="rect">
            <a:avLst/>
          </a:prstGeom>
          <a:noFill/>
          <a:ln>
            <a:noFill/>
          </a:ln>
        </p:spPr>
        <p:txBody>
          <a:bodyPr spcFirstLastPara="1" wrap="square" lIns="91375" tIns="45675" rIns="91375" bIns="45675" anchor="ctr" anchorCtr="0">
            <a:noAutofit/>
          </a:bodyPr>
          <a:lstStyle>
            <a:lvl1pPr marL="0" marR="0" lvl="0" indent="0" algn="r">
              <a:lnSpc>
                <a:spcPct val="120000"/>
              </a:lnSpc>
              <a:spcBef>
                <a:spcPts val="0"/>
              </a:spcBef>
              <a:spcAft>
                <a:spcPts val="0"/>
              </a:spcAft>
              <a:buClr>
                <a:srgbClr val="898989"/>
              </a:buClr>
              <a:buSzPts val="1200"/>
              <a:buFont typeface="Noto Sans Symbols"/>
              <a:buNone/>
              <a:defRPr sz="1200" b="1" i="0" u="none" strike="noStrike" cap="none">
                <a:solidFill>
                  <a:srgbClr val="898989"/>
                </a:solidFill>
                <a:latin typeface="Calibri"/>
                <a:ea typeface="Calibri"/>
                <a:cs typeface="Calibri"/>
                <a:sym typeface="Calibri"/>
              </a:defRPr>
            </a:lvl1pPr>
            <a:lvl2pPr marL="0" marR="0" lvl="1" indent="0" algn="r">
              <a:lnSpc>
                <a:spcPct val="120000"/>
              </a:lnSpc>
              <a:spcBef>
                <a:spcPts val="0"/>
              </a:spcBef>
              <a:spcAft>
                <a:spcPts val="0"/>
              </a:spcAft>
              <a:buClr>
                <a:srgbClr val="898989"/>
              </a:buClr>
              <a:buSzPts val="1200"/>
              <a:buFont typeface="Noto Sans Symbols"/>
              <a:buNone/>
              <a:defRPr sz="1200" b="1" i="0" u="none" strike="noStrike" cap="none">
                <a:solidFill>
                  <a:srgbClr val="898989"/>
                </a:solidFill>
                <a:latin typeface="Calibri"/>
                <a:ea typeface="Calibri"/>
                <a:cs typeface="Calibri"/>
                <a:sym typeface="Calibri"/>
              </a:defRPr>
            </a:lvl2pPr>
            <a:lvl3pPr marL="0" marR="0" lvl="2" indent="0" algn="r">
              <a:lnSpc>
                <a:spcPct val="120000"/>
              </a:lnSpc>
              <a:spcBef>
                <a:spcPts val="0"/>
              </a:spcBef>
              <a:spcAft>
                <a:spcPts val="0"/>
              </a:spcAft>
              <a:buClr>
                <a:srgbClr val="898989"/>
              </a:buClr>
              <a:buSzPts val="1200"/>
              <a:buFont typeface="Noto Sans Symbols"/>
              <a:buNone/>
              <a:defRPr sz="1200" b="1" i="0" u="none" strike="noStrike" cap="none">
                <a:solidFill>
                  <a:srgbClr val="898989"/>
                </a:solidFill>
                <a:latin typeface="Calibri"/>
                <a:ea typeface="Calibri"/>
                <a:cs typeface="Calibri"/>
                <a:sym typeface="Calibri"/>
              </a:defRPr>
            </a:lvl3pPr>
            <a:lvl4pPr marL="0" marR="0" lvl="3" indent="0" algn="r">
              <a:lnSpc>
                <a:spcPct val="120000"/>
              </a:lnSpc>
              <a:spcBef>
                <a:spcPts val="0"/>
              </a:spcBef>
              <a:spcAft>
                <a:spcPts val="0"/>
              </a:spcAft>
              <a:buClr>
                <a:srgbClr val="898989"/>
              </a:buClr>
              <a:buSzPts val="1200"/>
              <a:buFont typeface="Noto Sans Symbols"/>
              <a:buNone/>
              <a:defRPr sz="1200" b="1" i="0" u="none" strike="noStrike" cap="none">
                <a:solidFill>
                  <a:srgbClr val="898989"/>
                </a:solidFill>
                <a:latin typeface="Calibri"/>
                <a:ea typeface="Calibri"/>
                <a:cs typeface="Calibri"/>
                <a:sym typeface="Calibri"/>
              </a:defRPr>
            </a:lvl4pPr>
            <a:lvl5pPr marL="0" marR="0" lvl="4" indent="0" algn="r">
              <a:lnSpc>
                <a:spcPct val="120000"/>
              </a:lnSpc>
              <a:spcBef>
                <a:spcPts val="0"/>
              </a:spcBef>
              <a:spcAft>
                <a:spcPts val="0"/>
              </a:spcAft>
              <a:buClr>
                <a:srgbClr val="898989"/>
              </a:buClr>
              <a:buSzPts val="1200"/>
              <a:buFont typeface="Noto Sans Symbols"/>
              <a:buNone/>
              <a:defRPr sz="1200" b="1" i="0" u="none" strike="noStrike" cap="none">
                <a:solidFill>
                  <a:srgbClr val="898989"/>
                </a:solidFill>
                <a:latin typeface="Calibri"/>
                <a:ea typeface="Calibri"/>
                <a:cs typeface="Calibri"/>
                <a:sym typeface="Calibri"/>
              </a:defRPr>
            </a:lvl5pPr>
            <a:lvl6pPr marL="0" marR="0" lvl="5" indent="0" algn="r">
              <a:lnSpc>
                <a:spcPct val="120000"/>
              </a:lnSpc>
              <a:spcBef>
                <a:spcPts val="0"/>
              </a:spcBef>
              <a:spcAft>
                <a:spcPts val="0"/>
              </a:spcAft>
              <a:buClr>
                <a:srgbClr val="898989"/>
              </a:buClr>
              <a:buSzPts val="1200"/>
              <a:buFont typeface="Noto Sans Symbols"/>
              <a:buNone/>
              <a:defRPr sz="1200" b="1" i="0" u="none" strike="noStrike" cap="none">
                <a:solidFill>
                  <a:srgbClr val="898989"/>
                </a:solidFill>
                <a:latin typeface="Calibri"/>
                <a:ea typeface="Calibri"/>
                <a:cs typeface="Calibri"/>
                <a:sym typeface="Calibri"/>
              </a:defRPr>
            </a:lvl6pPr>
            <a:lvl7pPr marL="0" marR="0" lvl="6" indent="0" algn="r">
              <a:lnSpc>
                <a:spcPct val="120000"/>
              </a:lnSpc>
              <a:spcBef>
                <a:spcPts val="0"/>
              </a:spcBef>
              <a:spcAft>
                <a:spcPts val="0"/>
              </a:spcAft>
              <a:buClr>
                <a:srgbClr val="898989"/>
              </a:buClr>
              <a:buSzPts val="1200"/>
              <a:buFont typeface="Noto Sans Symbols"/>
              <a:buNone/>
              <a:defRPr sz="1200" b="1" i="0" u="none" strike="noStrike" cap="none">
                <a:solidFill>
                  <a:srgbClr val="898989"/>
                </a:solidFill>
                <a:latin typeface="Calibri"/>
                <a:ea typeface="Calibri"/>
                <a:cs typeface="Calibri"/>
                <a:sym typeface="Calibri"/>
              </a:defRPr>
            </a:lvl7pPr>
            <a:lvl8pPr marL="0" marR="0" lvl="7" indent="0" algn="r">
              <a:lnSpc>
                <a:spcPct val="120000"/>
              </a:lnSpc>
              <a:spcBef>
                <a:spcPts val="0"/>
              </a:spcBef>
              <a:spcAft>
                <a:spcPts val="0"/>
              </a:spcAft>
              <a:buClr>
                <a:srgbClr val="898989"/>
              </a:buClr>
              <a:buSzPts val="1200"/>
              <a:buFont typeface="Noto Sans Symbols"/>
              <a:buNone/>
              <a:defRPr sz="1200" b="1" i="0" u="none" strike="noStrike" cap="none">
                <a:solidFill>
                  <a:srgbClr val="898989"/>
                </a:solidFill>
                <a:latin typeface="Calibri"/>
                <a:ea typeface="Calibri"/>
                <a:cs typeface="Calibri"/>
                <a:sym typeface="Calibri"/>
              </a:defRPr>
            </a:lvl8pPr>
            <a:lvl9pPr marL="0" marR="0" lvl="8" indent="0" algn="r">
              <a:lnSpc>
                <a:spcPct val="120000"/>
              </a:lnSpc>
              <a:spcBef>
                <a:spcPts val="0"/>
              </a:spcBef>
              <a:spcAft>
                <a:spcPts val="0"/>
              </a:spcAft>
              <a:buClr>
                <a:srgbClr val="898989"/>
              </a:buClr>
              <a:buSzPts val="1200"/>
              <a:buFont typeface="Noto Sans Symbols"/>
              <a:buNone/>
              <a:defRPr sz="1200" b="1" i="0" u="none" strike="noStrike" cap="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10"/>
        <p:cNvGrpSpPr/>
        <p:nvPr/>
      </p:nvGrpSpPr>
      <p:grpSpPr>
        <a:xfrm>
          <a:off x="0" y="0"/>
          <a:ext cx="0" cy="0"/>
          <a:chOff x="0" y="0"/>
          <a:chExt cx="0" cy="0"/>
        </a:xfrm>
      </p:grpSpPr>
      <p:sp>
        <p:nvSpPr>
          <p:cNvPr id="211" name="Google Shape;211;p60"/>
          <p:cNvSpPr txBox="1">
            <a:spLocks noGrp="1"/>
          </p:cNvSpPr>
          <p:nvPr>
            <p:ph type="title"/>
          </p:nvPr>
        </p:nvSpPr>
        <p:spPr>
          <a:xfrm>
            <a:off x="609600" y="274638"/>
            <a:ext cx="10972800" cy="1143000"/>
          </a:xfrm>
          <a:prstGeom prst="rect">
            <a:avLst/>
          </a:prstGeom>
          <a:noFill/>
          <a:ln>
            <a:noFill/>
          </a:ln>
        </p:spPr>
        <p:txBody>
          <a:bodyPr spcFirstLastPara="1" wrap="square" lIns="91325" tIns="45650" rIns="91325" bIns="45650" anchor="ctr" anchorCtr="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212" name="Google Shape;212;p60"/>
          <p:cNvSpPr txBox="1">
            <a:spLocks noGrp="1"/>
          </p:cNvSpPr>
          <p:nvPr>
            <p:ph type="dt" idx="10"/>
          </p:nvPr>
        </p:nvSpPr>
        <p:spPr>
          <a:xfrm>
            <a:off x="609600" y="6356361"/>
            <a:ext cx="2844800" cy="365125"/>
          </a:xfrm>
          <a:prstGeom prst="rect">
            <a:avLst/>
          </a:prstGeom>
          <a:noFill/>
          <a:ln>
            <a:noFill/>
          </a:ln>
        </p:spPr>
        <p:txBody>
          <a:bodyPr spcFirstLastPara="1" wrap="square" lIns="91325" tIns="45650" rIns="91325" bIns="45650" anchor="ctr" anchorCtr="0">
            <a:noAutofit/>
          </a:bodyPr>
          <a:lstStyle>
            <a:lvl1pPr lvl="0" algn="l">
              <a:lnSpc>
                <a:spcPct val="120000"/>
              </a:lnSpc>
              <a:spcBef>
                <a:spcPts val="600"/>
              </a:spcBef>
              <a:spcAft>
                <a:spcPts val="0"/>
              </a:spcAft>
              <a:buSzPts val="1400"/>
              <a:buNone/>
              <a:defRPr/>
            </a:lvl1pPr>
            <a:lvl2pPr lvl="1" algn="l">
              <a:lnSpc>
                <a:spcPct val="120000"/>
              </a:lnSpc>
              <a:spcBef>
                <a:spcPts val="900"/>
              </a:spcBef>
              <a:spcAft>
                <a:spcPts val="0"/>
              </a:spcAft>
              <a:buSzPts val="1400"/>
              <a:buNone/>
              <a:defRPr/>
            </a:lvl2pPr>
            <a:lvl3pPr lvl="2" algn="l">
              <a:lnSpc>
                <a:spcPct val="120000"/>
              </a:lnSpc>
              <a:spcBef>
                <a:spcPts val="900"/>
              </a:spcBef>
              <a:spcAft>
                <a:spcPts val="0"/>
              </a:spcAft>
              <a:buSzPts val="1400"/>
              <a:buNone/>
              <a:defRPr/>
            </a:lvl3pPr>
            <a:lvl4pPr lvl="3" algn="l">
              <a:lnSpc>
                <a:spcPct val="120000"/>
              </a:lnSpc>
              <a:spcBef>
                <a:spcPts val="900"/>
              </a:spcBef>
              <a:spcAft>
                <a:spcPts val="0"/>
              </a:spcAft>
              <a:buSzPts val="1400"/>
              <a:buNone/>
              <a:defRPr/>
            </a:lvl4pPr>
            <a:lvl5pPr lvl="4" algn="l">
              <a:lnSpc>
                <a:spcPct val="120000"/>
              </a:lnSpc>
              <a:spcBef>
                <a:spcPts val="90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3" name="Google Shape;213;p60"/>
          <p:cNvSpPr txBox="1">
            <a:spLocks noGrp="1"/>
          </p:cNvSpPr>
          <p:nvPr>
            <p:ph type="ftr" idx="11"/>
          </p:nvPr>
        </p:nvSpPr>
        <p:spPr>
          <a:xfrm>
            <a:off x="4165600" y="6356361"/>
            <a:ext cx="3860800" cy="365125"/>
          </a:xfrm>
          <a:prstGeom prst="rect">
            <a:avLst/>
          </a:prstGeom>
          <a:noFill/>
          <a:ln>
            <a:noFill/>
          </a:ln>
        </p:spPr>
        <p:txBody>
          <a:bodyPr spcFirstLastPara="1" wrap="square" lIns="91325" tIns="45650" rIns="91325" bIns="45650" anchor="ctr" anchorCtr="0">
            <a:noAutofit/>
          </a:bodyPr>
          <a:lstStyle>
            <a:lvl1pPr lvl="0" algn="ctr">
              <a:lnSpc>
                <a:spcPct val="120000"/>
              </a:lnSpc>
              <a:spcBef>
                <a:spcPts val="600"/>
              </a:spcBef>
              <a:spcAft>
                <a:spcPts val="0"/>
              </a:spcAft>
              <a:buSzPts val="1400"/>
              <a:buNone/>
              <a:defRPr/>
            </a:lvl1pPr>
            <a:lvl2pPr lvl="1" algn="l">
              <a:lnSpc>
                <a:spcPct val="120000"/>
              </a:lnSpc>
              <a:spcBef>
                <a:spcPts val="900"/>
              </a:spcBef>
              <a:spcAft>
                <a:spcPts val="0"/>
              </a:spcAft>
              <a:buSzPts val="1400"/>
              <a:buNone/>
              <a:defRPr/>
            </a:lvl2pPr>
            <a:lvl3pPr lvl="2" algn="l">
              <a:lnSpc>
                <a:spcPct val="120000"/>
              </a:lnSpc>
              <a:spcBef>
                <a:spcPts val="900"/>
              </a:spcBef>
              <a:spcAft>
                <a:spcPts val="0"/>
              </a:spcAft>
              <a:buSzPts val="1400"/>
              <a:buNone/>
              <a:defRPr/>
            </a:lvl3pPr>
            <a:lvl4pPr lvl="3" algn="l">
              <a:lnSpc>
                <a:spcPct val="120000"/>
              </a:lnSpc>
              <a:spcBef>
                <a:spcPts val="900"/>
              </a:spcBef>
              <a:spcAft>
                <a:spcPts val="0"/>
              </a:spcAft>
              <a:buSzPts val="1400"/>
              <a:buNone/>
              <a:defRPr/>
            </a:lvl4pPr>
            <a:lvl5pPr lvl="4" algn="l">
              <a:lnSpc>
                <a:spcPct val="120000"/>
              </a:lnSpc>
              <a:spcBef>
                <a:spcPts val="90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4" name="Google Shape;214;p60"/>
          <p:cNvSpPr txBox="1">
            <a:spLocks noGrp="1"/>
          </p:cNvSpPr>
          <p:nvPr>
            <p:ph type="sldNum" idx="12"/>
          </p:nvPr>
        </p:nvSpPr>
        <p:spPr>
          <a:xfrm>
            <a:off x="8737600" y="6356361"/>
            <a:ext cx="2844800" cy="365125"/>
          </a:xfrm>
          <a:prstGeom prst="rect">
            <a:avLst/>
          </a:prstGeom>
          <a:noFill/>
          <a:ln>
            <a:noFill/>
          </a:ln>
        </p:spPr>
        <p:txBody>
          <a:bodyPr spcFirstLastPara="1" wrap="square" lIns="91325" tIns="45650" rIns="91325" bIns="45650" anchor="ctr" anchorCtr="0">
            <a:noAutofit/>
          </a:bodyPr>
          <a:lstStyle>
            <a:lvl1pPr marL="0" marR="0" lvl="0" indent="0" algn="r">
              <a:lnSpc>
                <a:spcPct val="120000"/>
              </a:lnSpc>
              <a:spcBef>
                <a:spcPts val="0"/>
              </a:spcBef>
              <a:spcAft>
                <a:spcPts val="0"/>
              </a:spcAft>
              <a:buSzPts val="1200"/>
              <a:buNone/>
              <a:defRPr sz="1200" b="1" i="0" u="none" strike="noStrike" cap="none">
                <a:solidFill>
                  <a:srgbClr val="898989"/>
                </a:solidFill>
                <a:latin typeface="Calibri"/>
                <a:ea typeface="Calibri"/>
                <a:cs typeface="Calibri"/>
                <a:sym typeface="Calibri"/>
              </a:defRPr>
            </a:lvl1pPr>
            <a:lvl2pPr marL="0" marR="0" lvl="1" indent="0" algn="r">
              <a:lnSpc>
                <a:spcPct val="120000"/>
              </a:lnSpc>
              <a:spcBef>
                <a:spcPts val="0"/>
              </a:spcBef>
              <a:spcAft>
                <a:spcPts val="0"/>
              </a:spcAft>
              <a:buSzPts val="1200"/>
              <a:buNone/>
              <a:defRPr sz="1200" b="1" i="0" u="none" strike="noStrike" cap="none">
                <a:solidFill>
                  <a:srgbClr val="898989"/>
                </a:solidFill>
                <a:latin typeface="Calibri"/>
                <a:ea typeface="Calibri"/>
                <a:cs typeface="Calibri"/>
                <a:sym typeface="Calibri"/>
              </a:defRPr>
            </a:lvl2pPr>
            <a:lvl3pPr marL="0" marR="0" lvl="2" indent="0" algn="r">
              <a:lnSpc>
                <a:spcPct val="120000"/>
              </a:lnSpc>
              <a:spcBef>
                <a:spcPts val="0"/>
              </a:spcBef>
              <a:spcAft>
                <a:spcPts val="0"/>
              </a:spcAft>
              <a:buSzPts val="1200"/>
              <a:buNone/>
              <a:defRPr sz="1200" b="1" i="0" u="none" strike="noStrike" cap="none">
                <a:solidFill>
                  <a:srgbClr val="898989"/>
                </a:solidFill>
                <a:latin typeface="Calibri"/>
                <a:ea typeface="Calibri"/>
                <a:cs typeface="Calibri"/>
                <a:sym typeface="Calibri"/>
              </a:defRPr>
            </a:lvl3pPr>
            <a:lvl4pPr marL="0" marR="0" lvl="3" indent="0" algn="r">
              <a:lnSpc>
                <a:spcPct val="120000"/>
              </a:lnSpc>
              <a:spcBef>
                <a:spcPts val="0"/>
              </a:spcBef>
              <a:spcAft>
                <a:spcPts val="0"/>
              </a:spcAft>
              <a:buSzPts val="1200"/>
              <a:buNone/>
              <a:defRPr sz="1200" b="1" i="0" u="none" strike="noStrike" cap="none">
                <a:solidFill>
                  <a:srgbClr val="898989"/>
                </a:solidFill>
                <a:latin typeface="Calibri"/>
                <a:ea typeface="Calibri"/>
                <a:cs typeface="Calibri"/>
                <a:sym typeface="Calibri"/>
              </a:defRPr>
            </a:lvl4pPr>
            <a:lvl5pPr marL="0" marR="0" lvl="4" indent="0" algn="r">
              <a:lnSpc>
                <a:spcPct val="120000"/>
              </a:lnSpc>
              <a:spcBef>
                <a:spcPts val="0"/>
              </a:spcBef>
              <a:spcAft>
                <a:spcPts val="0"/>
              </a:spcAft>
              <a:buSzPts val="1200"/>
              <a:buNone/>
              <a:defRPr sz="1200" b="1" i="0" u="none" strike="noStrike" cap="none">
                <a:solidFill>
                  <a:srgbClr val="898989"/>
                </a:solidFill>
                <a:latin typeface="Calibri"/>
                <a:ea typeface="Calibri"/>
                <a:cs typeface="Calibri"/>
                <a:sym typeface="Calibri"/>
              </a:defRPr>
            </a:lvl5pPr>
            <a:lvl6pPr marL="0" marR="0" lvl="5" indent="0" algn="r">
              <a:lnSpc>
                <a:spcPct val="120000"/>
              </a:lnSpc>
              <a:spcBef>
                <a:spcPts val="0"/>
              </a:spcBef>
              <a:spcAft>
                <a:spcPts val="0"/>
              </a:spcAft>
              <a:buSzPts val="1200"/>
              <a:buNone/>
              <a:defRPr sz="1200" b="1" i="0" u="none" strike="noStrike" cap="none">
                <a:solidFill>
                  <a:srgbClr val="898989"/>
                </a:solidFill>
                <a:latin typeface="Calibri"/>
                <a:ea typeface="Calibri"/>
                <a:cs typeface="Calibri"/>
                <a:sym typeface="Calibri"/>
              </a:defRPr>
            </a:lvl6pPr>
            <a:lvl7pPr marL="0" marR="0" lvl="6" indent="0" algn="r">
              <a:lnSpc>
                <a:spcPct val="120000"/>
              </a:lnSpc>
              <a:spcBef>
                <a:spcPts val="0"/>
              </a:spcBef>
              <a:spcAft>
                <a:spcPts val="0"/>
              </a:spcAft>
              <a:buSzPts val="1200"/>
              <a:buNone/>
              <a:defRPr sz="1200" b="1" i="0" u="none" strike="noStrike" cap="none">
                <a:solidFill>
                  <a:srgbClr val="898989"/>
                </a:solidFill>
                <a:latin typeface="Calibri"/>
                <a:ea typeface="Calibri"/>
                <a:cs typeface="Calibri"/>
                <a:sym typeface="Calibri"/>
              </a:defRPr>
            </a:lvl7pPr>
            <a:lvl8pPr marL="0" marR="0" lvl="7" indent="0" algn="r">
              <a:lnSpc>
                <a:spcPct val="120000"/>
              </a:lnSpc>
              <a:spcBef>
                <a:spcPts val="0"/>
              </a:spcBef>
              <a:spcAft>
                <a:spcPts val="0"/>
              </a:spcAft>
              <a:buSzPts val="1200"/>
              <a:buNone/>
              <a:defRPr sz="1200" b="1" i="0" u="none" strike="noStrike" cap="none">
                <a:solidFill>
                  <a:srgbClr val="898989"/>
                </a:solidFill>
                <a:latin typeface="Calibri"/>
                <a:ea typeface="Calibri"/>
                <a:cs typeface="Calibri"/>
                <a:sym typeface="Calibri"/>
              </a:defRPr>
            </a:lvl8pPr>
            <a:lvl9pPr marL="0" marR="0" lvl="8" indent="0" algn="r">
              <a:lnSpc>
                <a:spcPct val="120000"/>
              </a:lnSpc>
              <a:spcBef>
                <a:spcPts val="0"/>
              </a:spcBef>
              <a:spcAft>
                <a:spcPts val="0"/>
              </a:spcAft>
              <a:buSzPts val="1200"/>
              <a:buNone/>
              <a:defRPr sz="1200" b="1" i="0" u="none" strike="noStrike" cap="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215"/>
        <p:cNvGrpSpPr/>
        <p:nvPr/>
      </p:nvGrpSpPr>
      <p:grpSpPr>
        <a:xfrm>
          <a:off x="0" y="0"/>
          <a:ext cx="0" cy="0"/>
          <a:chOff x="0" y="0"/>
          <a:chExt cx="0" cy="0"/>
        </a:xfrm>
      </p:grpSpPr>
      <p:sp>
        <p:nvSpPr>
          <p:cNvPr id="216" name="Google Shape;216;p61"/>
          <p:cNvSpPr txBox="1">
            <a:spLocks noGrp="1"/>
          </p:cNvSpPr>
          <p:nvPr>
            <p:ph type="title"/>
          </p:nvPr>
        </p:nvSpPr>
        <p:spPr>
          <a:xfrm>
            <a:off x="609603" y="273050"/>
            <a:ext cx="4011084" cy="1162050"/>
          </a:xfrm>
          <a:prstGeom prst="rect">
            <a:avLst/>
          </a:prstGeom>
          <a:noFill/>
          <a:ln>
            <a:noFill/>
          </a:ln>
        </p:spPr>
        <p:txBody>
          <a:bodyPr spcFirstLastPara="1" wrap="square" lIns="91325" tIns="45650" rIns="91325" bIns="45650" anchor="b" anchorCtr="0">
            <a:noAutofit/>
          </a:bodyPr>
          <a:lstStyle>
            <a:lvl1pPr lvl="0" algn="l">
              <a:lnSpc>
                <a:spcPct val="100000"/>
              </a:lnSpc>
              <a:spcBef>
                <a:spcPts val="0"/>
              </a:spcBef>
              <a:spcAft>
                <a:spcPts val="0"/>
              </a:spcAft>
              <a:buSzPts val="1400"/>
              <a:buNone/>
              <a:defRPr sz="2000" b="1"/>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217" name="Google Shape;217;p61"/>
          <p:cNvSpPr txBox="1">
            <a:spLocks noGrp="1"/>
          </p:cNvSpPr>
          <p:nvPr>
            <p:ph type="body" idx="1"/>
          </p:nvPr>
        </p:nvSpPr>
        <p:spPr>
          <a:xfrm>
            <a:off x="4766739" y="273061"/>
            <a:ext cx="6815667" cy="5853113"/>
          </a:xfrm>
          <a:prstGeom prst="rect">
            <a:avLst/>
          </a:prstGeom>
          <a:noFill/>
          <a:ln>
            <a:noFill/>
          </a:ln>
        </p:spPr>
        <p:txBody>
          <a:bodyPr spcFirstLastPara="1" wrap="square" lIns="91325" tIns="45650" rIns="91325" bIns="45650" anchor="t" anchorCtr="0">
            <a:noAutofit/>
          </a:bodyPr>
          <a:lstStyle>
            <a:lvl1pPr marL="457200" lvl="0" indent="-431800" algn="l">
              <a:lnSpc>
                <a:spcPct val="100000"/>
              </a:lnSpc>
              <a:spcBef>
                <a:spcPts val="640"/>
              </a:spcBef>
              <a:spcAft>
                <a:spcPts val="0"/>
              </a:spcAft>
              <a:buClr>
                <a:schemeClr val="dk1"/>
              </a:buClr>
              <a:buSzPts val="3200"/>
              <a:buChar char="•"/>
              <a:defRPr sz="3200"/>
            </a:lvl1pPr>
            <a:lvl2pPr marL="914400" lvl="1" indent="-406400" algn="l">
              <a:lnSpc>
                <a:spcPct val="100000"/>
              </a:lnSpc>
              <a:spcBef>
                <a:spcPts val="560"/>
              </a:spcBef>
              <a:spcAft>
                <a:spcPts val="0"/>
              </a:spcAft>
              <a:buClr>
                <a:schemeClr val="dk1"/>
              </a:buClr>
              <a:buSzPts val="2800"/>
              <a:buChar char="–"/>
              <a:defRPr sz="2800"/>
            </a:lvl2pPr>
            <a:lvl3pPr marL="1371600" lvl="2" indent="-381000" algn="l">
              <a:lnSpc>
                <a:spcPct val="100000"/>
              </a:lnSpc>
              <a:spcBef>
                <a:spcPts val="480"/>
              </a:spcBef>
              <a:spcAft>
                <a:spcPts val="0"/>
              </a:spcAft>
              <a:buClr>
                <a:schemeClr val="dk1"/>
              </a:buClr>
              <a:buSzPts val="2400"/>
              <a:buChar char="•"/>
              <a:defRPr sz="2400"/>
            </a:lvl3pPr>
            <a:lvl4pPr marL="1828800" lvl="3" indent="-355600" algn="l">
              <a:lnSpc>
                <a:spcPct val="100000"/>
              </a:lnSpc>
              <a:spcBef>
                <a:spcPts val="400"/>
              </a:spcBef>
              <a:spcAft>
                <a:spcPts val="0"/>
              </a:spcAft>
              <a:buClr>
                <a:schemeClr val="dk1"/>
              </a:buClr>
              <a:buSzPts val="2000"/>
              <a:buChar char="–"/>
              <a:defRPr sz="2000"/>
            </a:lvl4pPr>
            <a:lvl5pPr marL="2286000" lvl="4" indent="-355600" algn="l">
              <a:lnSpc>
                <a:spcPct val="100000"/>
              </a:lnSpc>
              <a:spcBef>
                <a:spcPts val="400"/>
              </a:spcBef>
              <a:spcAft>
                <a:spcPts val="0"/>
              </a:spcAft>
              <a:buClr>
                <a:schemeClr val="dk1"/>
              </a:buClr>
              <a:buSzPts val="2000"/>
              <a:buChar char="»"/>
              <a:defRPr sz="2000"/>
            </a:lvl5pPr>
            <a:lvl6pPr marL="2743200" lvl="5" indent="-355600" algn="l">
              <a:lnSpc>
                <a:spcPct val="100000"/>
              </a:lnSpc>
              <a:spcBef>
                <a:spcPts val="400"/>
              </a:spcBef>
              <a:spcAft>
                <a:spcPts val="0"/>
              </a:spcAft>
              <a:buClr>
                <a:schemeClr val="dk1"/>
              </a:buClr>
              <a:buSzPts val="2000"/>
              <a:buChar char="•"/>
              <a:defRPr sz="2000"/>
            </a:lvl6pPr>
            <a:lvl7pPr marL="3200400" lvl="6" indent="-355600" algn="l">
              <a:lnSpc>
                <a:spcPct val="100000"/>
              </a:lnSpc>
              <a:spcBef>
                <a:spcPts val="400"/>
              </a:spcBef>
              <a:spcAft>
                <a:spcPts val="0"/>
              </a:spcAft>
              <a:buClr>
                <a:schemeClr val="dk1"/>
              </a:buClr>
              <a:buSzPts val="2000"/>
              <a:buChar char="•"/>
              <a:defRPr sz="2000"/>
            </a:lvl7pPr>
            <a:lvl8pPr marL="3657600" lvl="7" indent="-355600" algn="l">
              <a:lnSpc>
                <a:spcPct val="100000"/>
              </a:lnSpc>
              <a:spcBef>
                <a:spcPts val="400"/>
              </a:spcBef>
              <a:spcAft>
                <a:spcPts val="0"/>
              </a:spcAft>
              <a:buClr>
                <a:schemeClr val="dk1"/>
              </a:buClr>
              <a:buSzPts val="2000"/>
              <a:buChar char="•"/>
              <a:defRPr sz="2000"/>
            </a:lvl8pPr>
            <a:lvl9pPr marL="4114800" lvl="8" indent="-355600" algn="l">
              <a:lnSpc>
                <a:spcPct val="100000"/>
              </a:lnSpc>
              <a:spcBef>
                <a:spcPts val="400"/>
              </a:spcBef>
              <a:spcAft>
                <a:spcPts val="0"/>
              </a:spcAft>
              <a:buClr>
                <a:schemeClr val="dk1"/>
              </a:buClr>
              <a:buSzPts val="2000"/>
              <a:buChar char="•"/>
              <a:defRPr sz="2000"/>
            </a:lvl9pPr>
          </a:lstStyle>
          <a:p>
            <a:endParaRPr/>
          </a:p>
        </p:txBody>
      </p:sp>
      <p:sp>
        <p:nvSpPr>
          <p:cNvPr id="218" name="Google Shape;218;p61"/>
          <p:cNvSpPr txBox="1">
            <a:spLocks noGrp="1"/>
          </p:cNvSpPr>
          <p:nvPr>
            <p:ph type="body" idx="2"/>
          </p:nvPr>
        </p:nvSpPr>
        <p:spPr>
          <a:xfrm>
            <a:off x="609603" y="1435104"/>
            <a:ext cx="4011084" cy="4691063"/>
          </a:xfrm>
          <a:prstGeom prst="rect">
            <a:avLst/>
          </a:prstGeom>
          <a:noFill/>
          <a:ln>
            <a:noFill/>
          </a:ln>
        </p:spPr>
        <p:txBody>
          <a:bodyPr spcFirstLastPara="1" wrap="square" lIns="91325" tIns="45650" rIns="91325" bIns="45650" anchor="t" anchorCtr="0">
            <a:noAutofit/>
          </a:bodyPr>
          <a:lstStyle>
            <a:lvl1pPr marL="457200" lvl="0" indent="-228600" algn="l">
              <a:lnSpc>
                <a:spcPct val="100000"/>
              </a:lnSpc>
              <a:spcBef>
                <a:spcPts val="280"/>
              </a:spcBef>
              <a:spcAft>
                <a:spcPts val="0"/>
              </a:spcAft>
              <a:buClr>
                <a:schemeClr val="dk1"/>
              </a:buClr>
              <a:buSzPts val="1400"/>
              <a:buNone/>
              <a:defRPr sz="1400"/>
            </a:lvl1pPr>
            <a:lvl2pPr marL="914400" lvl="1" indent="-228600" algn="l">
              <a:lnSpc>
                <a:spcPct val="100000"/>
              </a:lnSpc>
              <a:spcBef>
                <a:spcPts val="240"/>
              </a:spcBef>
              <a:spcAft>
                <a:spcPts val="0"/>
              </a:spcAft>
              <a:buClr>
                <a:schemeClr val="dk1"/>
              </a:buClr>
              <a:buSzPts val="1200"/>
              <a:buNone/>
              <a:defRPr sz="1200"/>
            </a:lvl2pPr>
            <a:lvl3pPr marL="1371600" lvl="2" indent="-228600" algn="l">
              <a:lnSpc>
                <a:spcPct val="100000"/>
              </a:lnSpc>
              <a:spcBef>
                <a:spcPts val="200"/>
              </a:spcBef>
              <a:spcAft>
                <a:spcPts val="0"/>
              </a:spcAft>
              <a:buClr>
                <a:schemeClr val="dk1"/>
              </a:buClr>
              <a:buSzPts val="1000"/>
              <a:buNone/>
              <a:defRPr sz="1000"/>
            </a:lvl3pPr>
            <a:lvl4pPr marL="1828800" lvl="3" indent="-228600" algn="l">
              <a:lnSpc>
                <a:spcPct val="100000"/>
              </a:lnSpc>
              <a:spcBef>
                <a:spcPts val="180"/>
              </a:spcBef>
              <a:spcAft>
                <a:spcPts val="0"/>
              </a:spcAft>
              <a:buClr>
                <a:schemeClr val="dk1"/>
              </a:buClr>
              <a:buSzPts val="900"/>
              <a:buNone/>
              <a:defRPr sz="900"/>
            </a:lvl4pPr>
            <a:lvl5pPr marL="2286000" lvl="4" indent="-228600" algn="l">
              <a:lnSpc>
                <a:spcPct val="100000"/>
              </a:lnSpc>
              <a:spcBef>
                <a:spcPts val="180"/>
              </a:spcBef>
              <a:spcAft>
                <a:spcPts val="0"/>
              </a:spcAft>
              <a:buClr>
                <a:schemeClr val="dk1"/>
              </a:buClr>
              <a:buSzPts val="900"/>
              <a:buNone/>
              <a:defRPr sz="900"/>
            </a:lvl5pPr>
            <a:lvl6pPr marL="2743200" lvl="5" indent="-228600" algn="l">
              <a:lnSpc>
                <a:spcPct val="100000"/>
              </a:lnSpc>
              <a:spcBef>
                <a:spcPts val="180"/>
              </a:spcBef>
              <a:spcAft>
                <a:spcPts val="0"/>
              </a:spcAft>
              <a:buClr>
                <a:schemeClr val="dk1"/>
              </a:buClr>
              <a:buSzPts val="900"/>
              <a:buNone/>
              <a:defRPr sz="900"/>
            </a:lvl6pPr>
            <a:lvl7pPr marL="3200400" lvl="6" indent="-228600" algn="l">
              <a:lnSpc>
                <a:spcPct val="100000"/>
              </a:lnSpc>
              <a:spcBef>
                <a:spcPts val="180"/>
              </a:spcBef>
              <a:spcAft>
                <a:spcPts val="0"/>
              </a:spcAft>
              <a:buClr>
                <a:schemeClr val="dk1"/>
              </a:buClr>
              <a:buSzPts val="900"/>
              <a:buNone/>
              <a:defRPr sz="900"/>
            </a:lvl7pPr>
            <a:lvl8pPr marL="3657600" lvl="7" indent="-228600" algn="l">
              <a:lnSpc>
                <a:spcPct val="100000"/>
              </a:lnSpc>
              <a:spcBef>
                <a:spcPts val="180"/>
              </a:spcBef>
              <a:spcAft>
                <a:spcPts val="0"/>
              </a:spcAft>
              <a:buClr>
                <a:schemeClr val="dk1"/>
              </a:buClr>
              <a:buSzPts val="900"/>
              <a:buNone/>
              <a:defRPr sz="900"/>
            </a:lvl8pPr>
            <a:lvl9pPr marL="4114800" lvl="8" indent="-228600" algn="l">
              <a:lnSpc>
                <a:spcPct val="100000"/>
              </a:lnSpc>
              <a:spcBef>
                <a:spcPts val="180"/>
              </a:spcBef>
              <a:spcAft>
                <a:spcPts val="0"/>
              </a:spcAft>
              <a:buClr>
                <a:schemeClr val="dk1"/>
              </a:buClr>
              <a:buSzPts val="900"/>
              <a:buNone/>
              <a:defRPr sz="900"/>
            </a:lvl9pPr>
          </a:lstStyle>
          <a:p>
            <a:endParaRPr/>
          </a:p>
        </p:txBody>
      </p:sp>
      <p:sp>
        <p:nvSpPr>
          <p:cNvPr id="219" name="Google Shape;219;p61"/>
          <p:cNvSpPr txBox="1">
            <a:spLocks noGrp="1"/>
          </p:cNvSpPr>
          <p:nvPr>
            <p:ph type="dt" idx="10"/>
          </p:nvPr>
        </p:nvSpPr>
        <p:spPr>
          <a:xfrm>
            <a:off x="609600" y="6356361"/>
            <a:ext cx="2844800" cy="365125"/>
          </a:xfrm>
          <a:prstGeom prst="rect">
            <a:avLst/>
          </a:prstGeom>
          <a:noFill/>
          <a:ln>
            <a:noFill/>
          </a:ln>
        </p:spPr>
        <p:txBody>
          <a:bodyPr spcFirstLastPara="1" wrap="square" lIns="91325" tIns="45650" rIns="91325" bIns="45650" anchor="ctr" anchorCtr="0">
            <a:noAutofit/>
          </a:bodyPr>
          <a:lstStyle>
            <a:lvl1pPr lvl="0" algn="l">
              <a:lnSpc>
                <a:spcPct val="120000"/>
              </a:lnSpc>
              <a:spcBef>
                <a:spcPts val="600"/>
              </a:spcBef>
              <a:spcAft>
                <a:spcPts val="0"/>
              </a:spcAft>
              <a:buSzPts val="1400"/>
              <a:buNone/>
              <a:defRPr/>
            </a:lvl1pPr>
            <a:lvl2pPr lvl="1" algn="l">
              <a:lnSpc>
                <a:spcPct val="120000"/>
              </a:lnSpc>
              <a:spcBef>
                <a:spcPts val="900"/>
              </a:spcBef>
              <a:spcAft>
                <a:spcPts val="0"/>
              </a:spcAft>
              <a:buSzPts val="1400"/>
              <a:buNone/>
              <a:defRPr/>
            </a:lvl2pPr>
            <a:lvl3pPr lvl="2" algn="l">
              <a:lnSpc>
                <a:spcPct val="120000"/>
              </a:lnSpc>
              <a:spcBef>
                <a:spcPts val="900"/>
              </a:spcBef>
              <a:spcAft>
                <a:spcPts val="0"/>
              </a:spcAft>
              <a:buSzPts val="1400"/>
              <a:buNone/>
              <a:defRPr/>
            </a:lvl3pPr>
            <a:lvl4pPr lvl="3" algn="l">
              <a:lnSpc>
                <a:spcPct val="120000"/>
              </a:lnSpc>
              <a:spcBef>
                <a:spcPts val="900"/>
              </a:spcBef>
              <a:spcAft>
                <a:spcPts val="0"/>
              </a:spcAft>
              <a:buSzPts val="1400"/>
              <a:buNone/>
              <a:defRPr/>
            </a:lvl4pPr>
            <a:lvl5pPr lvl="4" algn="l">
              <a:lnSpc>
                <a:spcPct val="120000"/>
              </a:lnSpc>
              <a:spcBef>
                <a:spcPts val="90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0" name="Google Shape;220;p61"/>
          <p:cNvSpPr txBox="1">
            <a:spLocks noGrp="1"/>
          </p:cNvSpPr>
          <p:nvPr>
            <p:ph type="ftr" idx="11"/>
          </p:nvPr>
        </p:nvSpPr>
        <p:spPr>
          <a:xfrm>
            <a:off x="4165600" y="6356361"/>
            <a:ext cx="3860800" cy="365125"/>
          </a:xfrm>
          <a:prstGeom prst="rect">
            <a:avLst/>
          </a:prstGeom>
          <a:noFill/>
          <a:ln>
            <a:noFill/>
          </a:ln>
        </p:spPr>
        <p:txBody>
          <a:bodyPr spcFirstLastPara="1" wrap="square" lIns="91325" tIns="45650" rIns="91325" bIns="45650" anchor="ctr" anchorCtr="0">
            <a:noAutofit/>
          </a:bodyPr>
          <a:lstStyle>
            <a:lvl1pPr lvl="0" algn="ctr">
              <a:lnSpc>
                <a:spcPct val="120000"/>
              </a:lnSpc>
              <a:spcBef>
                <a:spcPts val="600"/>
              </a:spcBef>
              <a:spcAft>
                <a:spcPts val="0"/>
              </a:spcAft>
              <a:buSzPts val="1400"/>
              <a:buNone/>
              <a:defRPr/>
            </a:lvl1pPr>
            <a:lvl2pPr lvl="1" algn="l">
              <a:lnSpc>
                <a:spcPct val="120000"/>
              </a:lnSpc>
              <a:spcBef>
                <a:spcPts val="900"/>
              </a:spcBef>
              <a:spcAft>
                <a:spcPts val="0"/>
              </a:spcAft>
              <a:buSzPts val="1400"/>
              <a:buNone/>
              <a:defRPr/>
            </a:lvl2pPr>
            <a:lvl3pPr lvl="2" algn="l">
              <a:lnSpc>
                <a:spcPct val="120000"/>
              </a:lnSpc>
              <a:spcBef>
                <a:spcPts val="900"/>
              </a:spcBef>
              <a:spcAft>
                <a:spcPts val="0"/>
              </a:spcAft>
              <a:buSzPts val="1400"/>
              <a:buNone/>
              <a:defRPr/>
            </a:lvl3pPr>
            <a:lvl4pPr lvl="3" algn="l">
              <a:lnSpc>
                <a:spcPct val="120000"/>
              </a:lnSpc>
              <a:spcBef>
                <a:spcPts val="900"/>
              </a:spcBef>
              <a:spcAft>
                <a:spcPts val="0"/>
              </a:spcAft>
              <a:buSzPts val="1400"/>
              <a:buNone/>
              <a:defRPr/>
            </a:lvl4pPr>
            <a:lvl5pPr lvl="4" algn="l">
              <a:lnSpc>
                <a:spcPct val="120000"/>
              </a:lnSpc>
              <a:spcBef>
                <a:spcPts val="90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1" name="Google Shape;221;p61"/>
          <p:cNvSpPr txBox="1">
            <a:spLocks noGrp="1"/>
          </p:cNvSpPr>
          <p:nvPr>
            <p:ph type="sldNum" idx="12"/>
          </p:nvPr>
        </p:nvSpPr>
        <p:spPr>
          <a:xfrm>
            <a:off x="8737600" y="6356361"/>
            <a:ext cx="2844800" cy="365125"/>
          </a:xfrm>
          <a:prstGeom prst="rect">
            <a:avLst/>
          </a:prstGeom>
          <a:noFill/>
          <a:ln>
            <a:noFill/>
          </a:ln>
        </p:spPr>
        <p:txBody>
          <a:bodyPr spcFirstLastPara="1" wrap="square" lIns="91325" tIns="45650" rIns="91325" bIns="45650" anchor="ctr" anchorCtr="0">
            <a:noAutofit/>
          </a:bodyPr>
          <a:lstStyle>
            <a:lvl1pPr marL="0" marR="0" lvl="0" indent="0" algn="r">
              <a:lnSpc>
                <a:spcPct val="120000"/>
              </a:lnSpc>
              <a:spcBef>
                <a:spcPts val="0"/>
              </a:spcBef>
              <a:spcAft>
                <a:spcPts val="0"/>
              </a:spcAft>
              <a:buSzPts val="1200"/>
              <a:buNone/>
              <a:defRPr sz="1200" b="1" i="0" u="none" strike="noStrike" cap="none">
                <a:solidFill>
                  <a:srgbClr val="898989"/>
                </a:solidFill>
                <a:latin typeface="Calibri"/>
                <a:ea typeface="Calibri"/>
                <a:cs typeface="Calibri"/>
                <a:sym typeface="Calibri"/>
              </a:defRPr>
            </a:lvl1pPr>
            <a:lvl2pPr marL="0" marR="0" lvl="1" indent="0" algn="r">
              <a:lnSpc>
                <a:spcPct val="120000"/>
              </a:lnSpc>
              <a:spcBef>
                <a:spcPts val="0"/>
              </a:spcBef>
              <a:spcAft>
                <a:spcPts val="0"/>
              </a:spcAft>
              <a:buSzPts val="1200"/>
              <a:buNone/>
              <a:defRPr sz="1200" b="1" i="0" u="none" strike="noStrike" cap="none">
                <a:solidFill>
                  <a:srgbClr val="898989"/>
                </a:solidFill>
                <a:latin typeface="Calibri"/>
                <a:ea typeface="Calibri"/>
                <a:cs typeface="Calibri"/>
                <a:sym typeface="Calibri"/>
              </a:defRPr>
            </a:lvl2pPr>
            <a:lvl3pPr marL="0" marR="0" lvl="2" indent="0" algn="r">
              <a:lnSpc>
                <a:spcPct val="120000"/>
              </a:lnSpc>
              <a:spcBef>
                <a:spcPts val="0"/>
              </a:spcBef>
              <a:spcAft>
                <a:spcPts val="0"/>
              </a:spcAft>
              <a:buSzPts val="1200"/>
              <a:buNone/>
              <a:defRPr sz="1200" b="1" i="0" u="none" strike="noStrike" cap="none">
                <a:solidFill>
                  <a:srgbClr val="898989"/>
                </a:solidFill>
                <a:latin typeface="Calibri"/>
                <a:ea typeface="Calibri"/>
                <a:cs typeface="Calibri"/>
                <a:sym typeface="Calibri"/>
              </a:defRPr>
            </a:lvl3pPr>
            <a:lvl4pPr marL="0" marR="0" lvl="3" indent="0" algn="r">
              <a:lnSpc>
                <a:spcPct val="120000"/>
              </a:lnSpc>
              <a:spcBef>
                <a:spcPts val="0"/>
              </a:spcBef>
              <a:spcAft>
                <a:spcPts val="0"/>
              </a:spcAft>
              <a:buSzPts val="1200"/>
              <a:buNone/>
              <a:defRPr sz="1200" b="1" i="0" u="none" strike="noStrike" cap="none">
                <a:solidFill>
                  <a:srgbClr val="898989"/>
                </a:solidFill>
                <a:latin typeface="Calibri"/>
                <a:ea typeface="Calibri"/>
                <a:cs typeface="Calibri"/>
                <a:sym typeface="Calibri"/>
              </a:defRPr>
            </a:lvl4pPr>
            <a:lvl5pPr marL="0" marR="0" lvl="4" indent="0" algn="r">
              <a:lnSpc>
                <a:spcPct val="120000"/>
              </a:lnSpc>
              <a:spcBef>
                <a:spcPts val="0"/>
              </a:spcBef>
              <a:spcAft>
                <a:spcPts val="0"/>
              </a:spcAft>
              <a:buSzPts val="1200"/>
              <a:buNone/>
              <a:defRPr sz="1200" b="1" i="0" u="none" strike="noStrike" cap="none">
                <a:solidFill>
                  <a:srgbClr val="898989"/>
                </a:solidFill>
                <a:latin typeface="Calibri"/>
                <a:ea typeface="Calibri"/>
                <a:cs typeface="Calibri"/>
                <a:sym typeface="Calibri"/>
              </a:defRPr>
            </a:lvl5pPr>
            <a:lvl6pPr marL="0" marR="0" lvl="5" indent="0" algn="r">
              <a:lnSpc>
                <a:spcPct val="120000"/>
              </a:lnSpc>
              <a:spcBef>
                <a:spcPts val="0"/>
              </a:spcBef>
              <a:spcAft>
                <a:spcPts val="0"/>
              </a:spcAft>
              <a:buSzPts val="1200"/>
              <a:buNone/>
              <a:defRPr sz="1200" b="1" i="0" u="none" strike="noStrike" cap="none">
                <a:solidFill>
                  <a:srgbClr val="898989"/>
                </a:solidFill>
                <a:latin typeface="Calibri"/>
                <a:ea typeface="Calibri"/>
                <a:cs typeface="Calibri"/>
                <a:sym typeface="Calibri"/>
              </a:defRPr>
            </a:lvl6pPr>
            <a:lvl7pPr marL="0" marR="0" lvl="6" indent="0" algn="r">
              <a:lnSpc>
                <a:spcPct val="120000"/>
              </a:lnSpc>
              <a:spcBef>
                <a:spcPts val="0"/>
              </a:spcBef>
              <a:spcAft>
                <a:spcPts val="0"/>
              </a:spcAft>
              <a:buSzPts val="1200"/>
              <a:buNone/>
              <a:defRPr sz="1200" b="1" i="0" u="none" strike="noStrike" cap="none">
                <a:solidFill>
                  <a:srgbClr val="898989"/>
                </a:solidFill>
                <a:latin typeface="Calibri"/>
                <a:ea typeface="Calibri"/>
                <a:cs typeface="Calibri"/>
                <a:sym typeface="Calibri"/>
              </a:defRPr>
            </a:lvl7pPr>
            <a:lvl8pPr marL="0" marR="0" lvl="7" indent="0" algn="r">
              <a:lnSpc>
                <a:spcPct val="120000"/>
              </a:lnSpc>
              <a:spcBef>
                <a:spcPts val="0"/>
              </a:spcBef>
              <a:spcAft>
                <a:spcPts val="0"/>
              </a:spcAft>
              <a:buSzPts val="1200"/>
              <a:buNone/>
              <a:defRPr sz="1200" b="1" i="0" u="none" strike="noStrike" cap="none">
                <a:solidFill>
                  <a:srgbClr val="898989"/>
                </a:solidFill>
                <a:latin typeface="Calibri"/>
                <a:ea typeface="Calibri"/>
                <a:cs typeface="Calibri"/>
                <a:sym typeface="Calibri"/>
              </a:defRPr>
            </a:lvl8pPr>
            <a:lvl9pPr marL="0" marR="0" lvl="8" indent="0" algn="r">
              <a:lnSpc>
                <a:spcPct val="120000"/>
              </a:lnSpc>
              <a:spcBef>
                <a:spcPts val="0"/>
              </a:spcBef>
              <a:spcAft>
                <a:spcPts val="0"/>
              </a:spcAft>
              <a:buSzPts val="1200"/>
              <a:buNone/>
              <a:defRPr sz="1200" b="1" i="0" u="none" strike="noStrike" cap="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222"/>
        <p:cNvGrpSpPr/>
        <p:nvPr/>
      </p:nvGrpSpPr>
      <p:grpSpPr>
        <a:xfrm>
          <a:off x="0" y="0"/>
          <a:ext cx="0" cy="0"/>
          <a:chOff x="0" y="0"/>
          <a:chExt cx="0" cy="0"/>
        </a:xfrm>
      </p:grpSpPr>
      <p:sp>
        <p:nvSpPr>
          <p:cNvPr id="223" name="Google Shape;223;p62"/>
          <p:cNvSpPr txBox="1">
            <a:spLocks noGrp="1"/>
          </p:cNvSpPr>
          <p:nvPr>
            <p:ph type="title"/>
          </p:nvPr>
        </p:nvSpPr>
        <p:spPr>
          <a:xfrm>
            <a:off x="2389717" y="4800600"/>
            <a:ext cx="7315200" cy="566738"/>
          </a:xfrm>
          <a:prstGeom prst="rect">
            <a:avLst/>
          </a:prstGeom>
          <a:noFill/>
          <a:ln>
            <a:noFill/>
          </a:ln>
        </p:spPr>
        <p:txBody>
          <a:bodyPr spcFirstLastPara="1" wrap="square" lIns="91325" tIns="45650" rIns="91325" bIns="45650" anchor="b" anchorCtr="0">
            <a:noAutofit/>
          </a:bodyPr>
          <a:lstStyle>
            <a:lvl1pPr lvl="0" algn="l">
              <a:lnSpc>
                <a:spcPct val="100000"/>
              </a:lnSpc>
              <a:spcBef>
                <a:spcPts val="0"/>
              </a:spcBef>
              <a:spcAft>
                <a:spcPts val="0"/>
              </a:spcAft>
              <a:buSzPts val="1400"/>
              <a:buNone/>
              <a:defRPr sz="2000" b="1"/>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224" name="Google Shape;224;p62"/>
          <p:cNvSpPr>
            <a:spLocks noGrp="1"/>
          </p:cNvSpPr>
          <p:nvPr>
            <p:ph type="pic" idx="2"/>
          </p:nvPr>
        </p:nvSpPr>
        <p:spPr>
          <a:xfrm>
            <a:off x="2389717" y="612775"/>
            <a:ext cx="7315200" cy="4114800"/>
          </a:xfrm>
          <a:prstGeom prst="rect">
            <a:avLst/>
          </a:prstGeom>
          <a:noFill/>
          <a:ln>
            <a:noFill/>
          </a:ln>
        </p:spPr>
      </p:sp>
      <p:sp>
        <p:nvSpPr>
          <p:cNvPr id="225" name="Google Shape;225;p62"/>
          <p:cNvSpPr txBox="1">
            <a:spLocks noGrp="1"/>
          </p:cNvSpPr>
          <p:nvPr>
            <p:ph type="body" idx="1"/>
          </p:nvPr>
        </p:nvSpPr>
        <p:spPr>
          <a:xfrm>
            <a:off x="2389717" y="5367338"/>
            <a:ext cx="7315200" cy="804862"/>
          </a:xfrm>
          <a:prstGeom prst="rect">
            <a:avLst/>
          </a:prstGeom>
          <a:noFill/>
          <a:ln>
            <a:noFill/>
          </a:ln>
        </p:spPr>
        <p:txBody>
          <a:bodyPr spcFirstLastPara="1" wrap="square" lIns="91325" tIns="45650" rIns="91325" bIns="45650" anchor="t" anchorCtr="0">
            <a:noAutofit/>
          </a:bodyPr>
          <a:lstStyle>
            <a:lvl1pPr marL="457200" lvl="0" indent="-228600" algn="l">
              <a:lnSpc>
                <a:spcPct val="100000"/>
              </a:lnSpc>
              <a:spcBef>
                <a:spcPts val="280"/>
              </a:spcBef>
              <a:spcAft>
                <a:spcPts val="0"/>
              </a:spcAft>
              <a:buClr>
                <a:schemeClr val="dk1"/>
              </a:buClr>
              <a:buSzPts val="1400"/>
              <a:buNone/>
              <a:defRPr sz="1400"/>
            </a:lvl1pPr>
            <a:lvl2pPr marL="914400" lvl="1" indent="-228600" algn="l">
              <a:lnSpc>
                <a:spcPct val="100000"/>
              </a:lnSpc>
              <a:spcBef>
                <a:spcPts val="240"/>
              </a:spcBef>
              <a:spcAft>
                <a:spcPts val="0"/>
              </a:spcAft>
              <a:buClr>
                <a:schemeClr val="dk1"/>
              </a:buClr>
              <a:buSzPts val="1200"/>
              <a:buNone/>
              <a:defRPr sz="1200"/>
            </a:lvl2pPr>
            <a:lvl3pPr marL="1371600" lvl="2" indent="-228600" algn="l">
              <a:lnSpc>
                <a:spcPct val="100000"/>
              </a:lnSpc>
              <a:spcBef>
                <a:spcPts val="200"/>
              </a:spcBef>
              <a:spcAft>
                <a:spcPts val="0"/>
              </a:spcAft>
              <a:buClr>
                <a:schemeClr val="dk1"/>
              </a:buClr>
              <a:buSzPts val="1000"/>
              <a:buNone/>
              <a:defRPr sz="1000"/>
            </a:lvl3pPr>
            <a:lvl4pPr marL="1828800" lvl="3" indent="-228600" algn="l">
              <a:lnSpc>
                <a:spcPct val="100000"/>
              </a:lnSpc>
              <a:spcBef>
                <a:spcPts val="180"/>
              </a:spcBef>
              <a:spcAft>
                <a:spcPts val="0"/>
              </a:spcAft>
              <a:buClr>
                <a:schemeClr val="dk1"/>
              </a:buClr>
              <a:buSzPts val="900"/>
              <a:buNone/>
              <a:defRPr sz="900"/>
            </a:lvl4pPr>
            <a:lvl5pPr marL="2286000" lvl="4" indent="-228600" algn="l">
              <a:lnSpc>
                <a:spcPct val="100000"/>
              </a:lnSpc>
              <a:spcBef>
                <a:spcPts val="180"/>
              </a:spcBef>
              <a:spcAft>
                <a:spcPts val="0"/>
              </a:spcAft>
              <a:buClr>
                <a:schemeClr val="dk1"/>
              </a:buClr>
              <a:buSzPts val="900"/>
              <a:buNone/>
              <a:defRPr sz="900"/>
            </a:lvl5pPr>
            <a:lvl6pPr marL="2743200" lvl="5" indent="-228600" algn="l">
              <a:lnSpc>
                <a:spcPct val="100000"/>
              </a:lnSpc>
              <a:spcBef>
                <a:spcPts val="180"/>
              </a:spcBef>
              <a:spcAft>
                <a:spcPts val="0"/>
              </a:spcAft>
              <a:buClr>
                <a:schemeClr val="dk1"/>
              </a:buClr>
              <a:buSzPts val="900"/>
              <a:buNone/>
              <a:defRPr sz="900"/>
            </a:lvl6pPr>
            <a:lvl7pPr marL="3200400" lvl="6" indent="-228600" algn="l">
              <a:lnSpc>
                <a:spcPct val="100000"/>
              </a:lnSpc>
              <a:spcBef>
                <a:spcPts val="180"/>
              </a:spcBef>
              <a:spcAft>
                <a:spcPts val="0"/>
              </a:spcAft>
              <a:buClr>
                <a:schemeClr val="dk1"/>
              </a:buClr>
              <a:buSzPts val="900"/>
              <a:buNone/>
              <a:defRPr sz="900"/>
            </a:lvl7pPr>
            <a:lvl8pPr marL="3657600" lvl="7" indent="-228600" algn="l">
              <a:lnSpc>
                <a:spcPct val="100000"/>
              </a:lnSpc>
              <a:spcBef>
                <a:spcPts val="180"/>
              </a:spcBef>
              <a:spcAft>
                <a:spcPts val="0"/>
              </a:spcAft>
              <a:buClr>
                <a:schemeClr val="dk1"/>
              </a:buClr>
              <a:buSzPts val="900"/>
              <a:buNone/>
              <a:defRPr sz="900"/>
            </a:lvl8pPr>
            <a:lvl9pPr marL="4114800" lvl="8" indent="-228600" algn="l">
              <a:lnSpc>
                <a:spcPct val="100000"/>
              </a:lnSpc>
              <a:spcBef>
                <a:spcPts val="180"/>
              </a:spcBef>
              <a:spcAft>
                <a:spcPts val="0"/>
              </a:spcAft>
              <a:buClr>
                <a:schemeClr val="dk1"/>
              </a:buClr>
              <a:buSzPts val="900"/>
              <a:buNone/>
              <a:defRPr sz="900"/>
            </a:lvl9pPr>
          </a:lstStyle>
          <a:p>
            <a:endParaRPr/>
          </a:p>
        </p:txBody>
      </p:sp>
      <p:sp>
        <p:nvSpPr>
          <p:cNvPr id="226" name="Google Shape;226;p62"/>
          <p:cNvSpPr txBox="1">
            <a:spLocks noGrp="1"/>
          </p:cNvSpPr>
          <p:nvPr>
            <p:ph type="dt" idx="10"/>
          </p:nvPr>
        </p:nvSpPr>
        <p:spPr>
          <a:xfrm>
            <a:off x="609600" y="6356361"/>
            <a:ext cx="2844800" cy="365125"/>
          </a:xfrm>
          <a:prstGeom prst="rect">
            <a:avLst/>
          </a:prstGeom>
          <a:noFill/>
          <a:ln>
            <a:noFill/>
          </a:ln>
        </p:spPr>
        <p:txBody>
          <a:bodyPr spcFirstLastPara="1" wrap="square" lIns="91325" tIns="45650" rIns="91325" bIns="45650" anchor="ctr" anchorCtr="0">
            <a:noAutofit/>
          </a:bodyPr>
          <a:lstStyle>
            <a:lvl1pPr lvl="0" algn="l">
              <a:lnSpc>
                <a:spcPct val="120000"/>
              </a:lnSpc>
              <a:spcBef>
                <a:spcPts val="600"/>
              </a:spcBef>
              <a:spcAft>
                <a:spcPts val="0"/>
              </a:spcAft>
              <a:buSzPts val="1400"/>
              <a:buNone/>
              <a:defRPr/>
            </a:lvl1pPr>
            <a:lvl2pPr lvl="1" algn="l">
              <a:lnSpc>
                <a:spcPct val="120000"/>
              </a:lnSpc>
              <a:spcBef>
                <a:spcPts val="900"/>
              </a:spcBef>
              <a:spcAft>
                <a:spcPts val="0"/>
              </a:spcAft>
              <a:buSzPts val="1400"/>
              <a:buNone/>
              <a:defRPr/>
            </a:lvl2pPr>
            <a:lvl3pPr lvl="2" algn="l">
              <a:lnSpc>
                <a:spcPct val="120000"/>
              </a:lnSpc>
              <a:spcBef>
                <a:spcPts val="900"/>
              </a:spcBef>
              <a:spcAft>
                <a:spcPts val="0"/>
              </a:spcAft>
              <a:buSzPts val="1400"/>
              <a:buNone/>
              <a:defRPr/>
            </a:lvl3pPr>
            <a:lvl4pPr lvl="3" algn="l">
              <a:lnSpc>
                <a:spcPct val="120000"/>
              </a:lnSpc>
              <a:spcBef>
                <a:spcPts val="900"/>
              </a:spcBef>
              <a:spcAft>
                <a:spcPts val="0"/>
              </a:spcAft>
              <a:buSzPts val="1400"/>
              <a:buNone/>
              <a:defRPr/>
            </a:lvl4pPr>
            <a:lvl5pPr lvl="4" algn="l">
              <a:lnSpc>
                <a:spcPct val="120000"/>
              </a:lnSpc>
              <a:spcBef>
                <a:spcPts val="90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7" name="Google Shape;227;p62"/>
          <p:cNvSpPr txBox="1">
            <a:spLocks noGrp="1"/>
          </p:cNvSpPr>
          <p:nvPr>
            <p:ph type="ftr" idx="11"/>
          </p:nvPr>
        </p:nvSpPr>
        <p:spPr>
          <a:xfrm>
            <a:off x="4165600" y="6356361"/>
            <a:ext cx="3860800" cy="365125"/>
          </a:xfrm>
          <a:prstGeom prst="rect">
            <a:avLst/>
          </a:prstGeom>
          <a:noFill/>
          <a:ln>
            <a:noFill/>
          </a:ln>
        </p:spPr>
        <p:txBody>
          <a:bodyPr spcFirstLastPara="1" wrap="square" lIns="91325" tIns="45650" rIns="91325" bIns="45650" anchor="ctr" anchorCtr="0">
            <a:noAutofit/>
          </a:bodyPr>
          <a:lstStyle>
            <a:lvl1pPr lvl="0" algn="ctr">
              <a:lnSpc>
                <a:spcPct val="120000"/>
              </a:lnSpc>
              <a:spcBef>
                <a:spcPts val="600"/>
              </a:spcBef>
              <a:spcAft>
                <a:spcPts val="0"/>
              </a:spcAft>
              <a:buSzPts val="1400"/>
              <a:buNone/>
              <a:defRPr/>
            </a:lvl1pPr>
            <a:lvl2pPr lvl="1" algn="l">
              <a:lnSpc>
                <a:spcPct val="120000"/>
              </a:lnSpc>
              <a:spcBef>
                <a:spcPts val="900"/>
              </a:spcBef>
              <a:spcAft>
                <a:spcPts val="0"/>
              </a:spcAft>
              <a:buSzPts val="1400"/>
              <a:buNone/>
              <a:defRPr/>
            </a:lvl2pPr>
            <a:lvl3pPr lvl="2" algn="l">
              <a:lnSpc>
                <a:spcPct val="120000"/>
              </a:lnSpc>
              <a:spcBef>
                <a:spcPts val="900"/>
              </a:spcBef>
              <a:spcAft>
                <a:spcPts val="0"/>
              </a:spcAft>
              <a:buSzPts val="1400"/>
              <a:buNone/>
              <a:defRPr/>
            </a:lvl3pPr>
            <a:lvl4pPr lvl="3" algn="l">
              <a:lnSpc>
                <a:spcPct val="120000"/>
              </a:lnSpc>
              <a:spcBef>
                <a:spcPts val="900"/>
              </a:spcBef>
              <a:spcAft>
                <a:spcPts val="0"/>
              </a:spcAft>
              <a:buSzPts val="1400"/>
              <a:buNone/>
              <a:defRPr/>
            </a:lvl4pPr>
            <a:lvl5pPr lvl="4" algn="l">
              <a:lnSpc>
                <a:spcPct val="120000"/>
              </a:lnSpc>
              <a:spcBef>
                <a:spcPts val="90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8" name="Google Shape;228;p62"/>
          <p:cNvSpPr txBox="1">
            <a:spLocks noGrp="1"/>
          </p:cNvSpPr>
          <p:nvPr>
            <p:ph type="sldNum" idx="12"/>
          </p:nvPr>
        </p:nvSpPr>
        <p:spPr>
          <a:xfrm>
            <a:off x="8737600" y="6356361"/>
            <a:ext cx="2844800" cy="365125"/>
          </a:xfrm>
          <a:prstGeom prst="rect">
            <a:avLst/>
          </a:prstGeom>
          <a:noFill/>
          <a:ln>
            <a:noFill/>
          </a:ln>
        </p:spPr>
        <p:txBody>
          <a:bodyPr spcFirstLastPara="1" wrap="square" lIns="91325" tIns="45650" rIns="91325" bIns="45650" anchor="ctr" anchorCtr="0">
            <a:noAutofit/>
          </a:bodyPr>
          <a:lstStyle>
            <a:lvl1pPr marL="0" marR="0" lvl="0" indent="0" algn="r">
              <a:lnSpc>
                <a:spcPct val="120000"/>
              </a:lnSpc>
              <a:spcBef>
                <a:spcPts val="0"/>
              </a:spcBef>
              <a:spcAft>
                <a:spcPts val="0"/>
              </a:spcAft>
              <a:buSzPts val="1200"/>
              <a:buNone/>
              <a:defRPr sz="1200" b="1" i="0" u="none" strike="noStrike" cap="none">
                <a:solidFill>
                  <a:srgbClr val="898989"/>
                </a:solidFill>
                <a:latin typeface="Calibri"/>
                <a:ea typeface="Calibri"/>
                <a:cs typeface="Calibri"/>
                <a:sym typeface="Calibri"/>
              </a:defRPr>
            </a:lvl1pPr>
            <a:lvl2pPr marL="0" marR="0" lvl="1" indent="0" algn="r">
              <a:lnSpc>
                <a:spcPct val="120000"/>
              </a:lnSpc>
              <a:spcBef>
                <a:spcPts val="0"/>
              </a:spcBef>
              <a:spcAft>
                <a:spcPts val="0"/>
              </a:spcAft>
              <a:buSzPts val="1200"/>
              <a:buNone/>
              <a:defRPr sz="1200" b="1" i="0" u="none" strike="noStrike" cap="none">
                <a:solidFill>
                  <a:srgbClr val="898989"/>
                </a:solidFill>
                <a:latin typeface="Calibri"/>
                <a:ea typeface="Calibri"/>
                <a:cs typeface="Calibri"/>
                <a:sym typeface="Calibri"/>
              </a:defRPr>
            </a:lvl2pPr>
            <a:lvl3pPr marL="0" marR="0" lvl="2" indent="0" algn="r">
              <a:lnSpc>
                <a:spcPct val="120000"/>
              </a:lnSpc>
              <a:spcBef>
                <a:spcPts val="0"/>
              </a:spcBef>
              <a:spcAft>
                <a:spcPts val="0"/>
              </a:spcAft>
              <a:buSzPts val="1200"/>
              <a:buNone/>
              <a:defRPr sz="1200" b="1" i="0" u="none" strike="noStrike" cap="none">
                <a:solidFill>
                  <a:srgbClr val="898989"/>
                </a:solidFill>
                <a:latin typeface="Calibri"/>
                <a:ea typeface="Calibri"/>
                <a:cs typeface="Calibri"/>
                <a:sym typeface="Calibri"/>
              </a:defRPr>
            </a:lvl3pPr>
            <a:lvl4pPr marL="0" marR="0" lvl="3" indent="0" algn="r">
              <a:lnSpc>
                <a:spcPct val="120000"/>
              </a:lnSpc>
              <a:spcBef>
                <a:spcPts val="0"/>
              </a:spcBef>
              <a:spcAft>
                <a:spcPts val="0"/>
              </a:spcAft>
              <a:buSzPts val="1200"/>
              <a:buNone/>
              <a:defRPr sz="1200" b="1" i="0" u="none" strike="noStrike" cap="none">
                <a:solidFill>
                  <a:srgbClr val="898989"/>
                </a:solidFill>
                <a:latin typeface="Calibri"/>
                <a:ea typeface="Calibri"/>
                <a:cs typeface="Calibri"/>
                <a:sym typeface="Calibri"/>
              </a:defRPr>
            </a:lvl4pPr>
            <a:lvl5pPr marL="0" marR="0" lvl="4" indent="0" algn="r">
              <a:lnSpc>
                <a:spcPct val="120000"/>
              </a:lnSpc>
              <a:spcBef>
                <a:spcPts val="0"/>
              </a:spcBef>
              <a:spcAft>
                <a:spcPts val="0"/>
              </a:spcAft>
              <a:buSzPts val="1200"/>
              <a:buNone/>
              <a:defRPr sz="1200" b="1" i="0" u="none" strike="noStrike" cap="none">
                <a:solidFill>
                  <a:srgbClr val="898989"/>
                </a:solidFill>
                <a:latin typeface="Calibri"/>
                <a:ea typeface="Calibri"/>
                <a:cs typeface="Calibri"/>
                <a:sym typeface="Calibri"/>
              </a:defRPr>
            </a:lvl5pPr>
            <a:lvl6pPr marL="0" marR="0" lvl="5" indent="0" algn="r">
              <a:lnSpc>
                <a:spcPct val="120000"/>
              </a:lnSpc>
              <a:spcBef>
                <a:spcPts val="0"/>
              </a:spcBef>
              <a:spcAft>
                <a:spcPts val="0"/>
              </a:spcAft>
              <a:buSzPts val="1200"/>
              <a:buNone/>
              <a:defRPr sz="1200" b="1" i="0" u="none" strike="noStrike" cap="none">
                <a:solidFill>
                  <a:srgbClr val="898989"/>
                </a:solidFill>
                <a:latin typeface="Calibri"/>
                <a:ea typeface="Calibri"/>
                <a:cs typeface="Calibri"/>
                <a:sym typeface="Calibri"/>
              </a:defRPr>
            </a:lvl6pPr>
            <a:lvl7pPr marL="0" marR="0" lvl="6" indent="0" algn="r">
              <a:lnSpc>
                <a:spcPct val="120000"/>
              </a:lnSpc>
              <a:spcBef>
                <a:spcPts val="0"/>
              </a:spcBef>
              <a:spcAft>
                <a:spcPts val="0"/>
              </a:spcAft>
              <a:buSzPts val="1200"/>
              <a:buNone/>
              <a:defRPr sz="1200" b="1" i="0" u="none" strike="noStrike" cap="none">
                <a:solidFill>
                  <a:srgbClr val="898989"/>
                </a:solidFill>
                <a:latin typeface="Calibri"/>
                <a:ea typeface="Calibri"/>
                <a:cs typeface="Calibri"/>
                <a:sym typeface="Calibri"/>
              </a:defRPr>
            </a:lvl7pPr>
            <a:lvl8pPr marL="0" marR="0" lvl="7" indent="0" algn="r">
              <a:lnSpc>
                <a:spcPct val="120000"/>
              </a:lnSpc>
              <a:spcBef>
                <a:spcPts val="0"/>
              </a:spcBef>
              <a:spcAft>
                <a:spcPts val="0"/>
              </a:spcAft>
              <a:buSzPts val="1200"/>
              <a:buNone/>
              <a:defRPr sz="1200" b="1" i="0" u="none" strike="noStrike" cap="none">
                <a:solidFill>
                  <a:srgbClr val="898989"/>
                </a:solidFill>
                <a:latin typeface="Calibri"/>
                <a:ea typeface="Calibri"/>
                <a:cs typeface="Calibri"/>
                <a:sym typeface="Calibri"/>
              </a:defRPr>
            </a:lvl8pPr>
            <a:lvl9pPr marL="0" marR="0" lvl="8" indent="0" algn="r">
              <a:lnSpc>
                <a:spcPct val="120000"/>
              </a:lnSpc>
              <a:spcBef>
                <a:spcPts val="0"/>
              </a:spcBef>
              <a:spcAft>
                <a:spcPts val="0"/>
              </a:spcAft>
              <a:buSzPts val="1200"/>
              <a:buNone/>
              <a:defRPr sz="1200" b="1" i="0" u="none" strike="noStrike" cap="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229"/>
        <p:cNvGrpSpPr/>
        <p:nvPr/>
      </p:nvGrpSpPr>
      <p:grpSpPr>
        <a:xfrm>
          <a:off x="0" y="0"/>
          <a:ext cx="0" cy="0"/>
          <a:chOff x="0" y="0"/>
          <a:chExt cx="0" cy="0"/>
        </a:xfrm>
      </p:grpSpPr>
      <p:sp>
        <p:nvSpPr>
          <p:cNvPr id="230" name="Google Shape;230;p63"/>
          <p:cNvSpPr txBox="1">
            <a:spLocks noGrp="1"/>
          </p:cNvSpPr>
          <p:nvPr>
            <p:ph type="title"/>
          </p:nvPr>
        </p:nvSpPr>
        <p:spPr>
          <a:xfrm>
            <a:off x="609600" y="274638"/>
            <a:ext cx="10972800" cy="1143000"/>
          </a:xfrm>
          <a:prstGeom prst="rect">
            <a:avLst/>
          </a:prstGeom>
          <a:noFill/>
          <a:ln>
            <a:noFill/>
          </a:ln>
        </p:spPr>
        <p:txBody>
          <a:bodyPr spcFirstLastPara="1" wrap="square" lIns="91325" tIns="45650" rIns="91325" bIns="45650" anchor="ctr" anchorCtr="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231" name="Google Shape;231;p63"/>
          <p:cNvSpPr txBox="1">
            <a:spLocks noGrp="1"/>
          </p:cNvSpPr>
          <p:nvPr>
            <p:ph type="body" idx="1"/>
          </p:nvPr>
        </p:nvSpPr>
        <p:spPr>
          <a:xfrm rot="5400000">
            <a:off x="3833020" y="-1623215"/>
            <a:ext cx="4525963" cy="10972800"/>
          </a:xfrm>
          <a:prstGeom prst="rect">
            <a:avLst/>
          </a:prstGeom>
          <a:noFill/>
          <a:ln>
            <a:noFill/>
          </a:ln>
        </p:spPr>
        <p:txBody>
          <a:bodyPr spcFirstLastPara="1" wrap="square" lIns="91325" tIns="45650" rIns="91325" bIns="45650" anchor="t" anchorCtr="0">
            <a:no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232" name="Google Shape;232;p63"/>
          <p:cNvSpPr txBox="1">
            <a:spLocks noGrp="1"/>
          </p:cNvSpPr>
          <p:nvPr>
            <p:ph type="dt" idx="10"/>
          </p:nvPr>
        </p:nvSpPr>
        <p:spPr>
          <a:xfrm>
            <a:off x="609600" y="6356361"/>
            <a:ext cx="2844800" cy="365125"/>
          </a:xfrm>
          <a:prstGeom prst="rect">
            <a:avLst/>
          </a:prstGeom>
          <a:noFill/>
          <a:ln>
            <a:noFill/>
          </a:ln>
        </p:spPr>
        <p:txBody>
          <a:bodyPr spcFirstLastPara="1" wrap="square" lIns="91325" tIns="45650" rIns="91325" bIns="45650" anchor="ctr" anchorCtr="0">
            <a:noAutofit/>
          </a:bodyPr>
          <a:lstStyle>
            <a:lvl1pPr lvl="0" algn="l">
              <a:lnSpc>
                <a:spcPct val="120000"/>
              </a:lnSpc>
              <a:spcBef>
                <a:spcPts val="600"/>
              </a:spcBef>
              <a:spcAft>
                <a:spcPts val="0"/>
              </a:spcAft>
              <a:buSzPts val="1400"/>
              <a:buNone/>
              <a:defRPr/>
            </a:lvl1pPr>
            <a:lvl2pPr lvl="1" algn="l">
              <a:lnSpc>
                <a:spcPct val="120000"/>
              </a:lnSpc>
              <a:spcBef>
                <a:spcPts val="900"/>
              </a:spcBef>
              <a:spcAft>
                <a:spcPts val="0"/>
              </a:spcAft>
              <a:buSzPts val="1400"/>
              <a:buNone/>
              <a:defRPr/>
            </a:lvl2pPr>
            <a:lvl3pPr lvl="2" algn="l">
              <a:lnSpc>
                <a:spcPct val="120000"/>
              </a:lnSpc>
              <a:spcBef>
                <a:spcPts val="900"/>
              </a:spcBef>
              <a:spcAft>
                <a:spcPts val="0"/>
              </a:spcAft>
              <a:buSzPts val="1400"/>
              <a:buNone/>
              <a:defRPr/>
            </a:lvl3pPr>
            <a:lvl4pPr lvl="3" algn="l">
              <a:lnSpc>
                <a:spcPct val="120000"/>
              </a:lnSpc>
              <a:spcBef>
                <a:spcPts val="900"/>
              </a:spcBef>
              <a:spcAft>
                <a:spcPts val="0"/>
              </a:spcAft>
              <a:buSzPts val="1400"/>
              <a:buNone/>
              <a:defRPr/>
            </a:lvl4pPr>
            <a:lvl5pPr lvl="4" algn="l">
              <a:lnSpc>
                <a:spcPct val="120000"/>
              </a:lnSpc>
              <a:spcBef>
                <a:spcPts val="90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3" name="Google Shape;233;p63"/>
          <p:cNvSpPr txBox="1">
            <a:spLocks noGrp="1"/>
          </p:cNvSpPr>
          <p:nvPr>
            <p:ph type="ftr" idx="11"/>
          </p:nvPr>
        </p:nvSpPr>
        <p:spPr>
          <a:xfrm>
            <a:off x="4165600" y="6356361"/>
            <a:ext cx="3860800" cy="365125"/>
          </a:xfrm>
          <a:prstGeom prst="rect">
            <a:avLst/>
          </a:prstGeom>
          <a:noFill/>
          <a:ln>
            <a:noFill/>
          </a:ln>
        </p:spPr>
        <p:txBody>
          <a:bodyPr spcFirstLastPara="1" wrap="square" lIns="91325" tIns="45650" rIns="91325" bIns="45650" anchor="ctr" anchorCtr="0">
            <a:noAutofit/>
          </a:bodyPr>
          <a:lstStyle>
            <a:lvl1pPr lvl="0" algn="ctr">
              <a:lnSpc>
                <a:spcPct val="120000"/>
              </a:lnSpc>
              <a:spcBef>
                <a:spcPts val="600"/>
              </a:spcBef>
              <a:spcAft>
                <a:spcPts val="0"/>
              </a:spcAft>
              <a:buSzPts val="1400"/>
              <a:buNone/>
              <a:defRPr/>
            </a:lvl1pPr>
            <a:lvl2pPr lvl="1" algn="l">
              <a:lnSpc>
                <a:spcPct val="120000"/>
              </a:lnSpc>
              <a:spcBef>
                <a:spcPts val="900"/>
              </a:spcBef>
              <a:spcAft>
                <a:spcPts val="0"/>
              </a:spcAft>
              <a:buSzPts val="1400"/>
              <a:buNone/>
              <a:defRPr/>
            </a:lvl2pPr>
            <a:lvl3pPr lvl="2" algn="l">
              <a:lnSpc>
                <a:spcPct val="120000"/>
              </a:lnSpc>
              <a:spcBef>
                <a:spcPts val="900"/>
              </a:spcBef>
              <a:spcAft>
                <a:spcPts val="0"/>
              </a:spcAft>
              <a:buSzPts val="1400"/>
              <a:buNone/>
              <a:defRPr/>
            </a:lvl3pPr>
            <a:lvl4pPr lvl="3" algn="l">
              <a:lnSpc>
                <a:spcPct val="120000"/>
              </a:lnSpc>
              <a:spcBef>
                <a:spcPts val="900"/>
              </a:spcBef>
              <a:spcAft>
                <a:spcPts val="0"/>
              </a:spcAft>
              <a:buSzPts val="1400"/>
              <a:buNone/>
              <a:defRPr/>
            </a:lvl4pPr>
            <a:lvl5pPr lvl="4" algn="l">
              <a:lnSpc>
                <a:spcPct val="120000"/>
              </a:lnSpc>
              <a:spcBef>
                <a:spcPts val="90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4" name="Google Shape;234;p63"/>
          <p:cNvSpPr txBox="1">
            <a:spLocks noGrp="1"/>
          </p:cNvSpPr>
          <p:nvPr>
            <p:ph type="sldNum" idx="12"/>
          </p:nvPr>
        </p:nvSpPr>
        <p:spPr>
          <a:xfrm>
            <a:off x="8737600" y="6356361"/>
            <a:ext cx="2844800" cy="365125"/>
          </a:xfrm>
          <a:prstGeom prst="rect">
            <a:avLst/>
          </a:prstGeom>
          <a:noFill/>
          <a:ln>
            <a:noFill/>
          </a:ln>
        </p:spPr>
        <p:txBody>
          <a:bodyPr spcFirstLastPara="1" wrap="square" lIns="91325" tIns="45650" rIns="91325" bIns="45650" anchor="ctr" anchorCtr="0">
            <a:noAutofit/>
          </a:bodyPr>
          <a:lstStyle>
            <a:lvl1pPr marL="0" marR="0" lvl="0" indent="0" algn="r">
              <a:lnSpc>
                <a:spcPct val="120000"/>
              </a:lnSpc>
              <a:spcBef>
                <a:spcPts val="0"/>
              </a:spcBef>
              <a:spcAft>
                <a:spcPts val="0"/>
              </a:spcAft>
              <a:buSzPts val="1200"/>
              <a:buNone/>
              <a:defRPr sz="1200" b="1" i="0" u="none" strike="noStrike" cap="none">
                <a:solidFill>
                  <a:srgbClr val="898989"/>
                </a:solidFill>
                <a:latin typeface="Calibri"/>
                <a:ea typeface="Calibri"/>
                <a:cs typeface="Calibri"/>
                <a:sym typeface="Calibri"/>
              </a:defRPr>
            </a:lvl1pPr>
            <a:lvl2pPr marL="0" marR="0" lvl="1" indent="0" algn="r">
              <a:lnSpc>
                <a:spcPct val="120000"/>
              </a:lnSpc>
              <a:spcBef>
                <a:spcPts val="0"/>
              </a:spcBef>
              <a:spcAft>
                <a:spcPts val="0"/>
              </a:spcAft>
              <a:buSzPts val="1200"/>
              <a:buNone/>
              <a:defRPr sz="1200" b="1" i="0" u="none" strike="noStrike" cap="none">
                <a:solidFill>
                  <a:srgbClr val="898989"/>
                </a:solidFill>
                <a:latin typeface="Calibri"/>
                <a:ea typeface="Calibri"/>
                <a:cs typeface="Calibri"/>
                <a:sym typeface="Calibri"/>
              </a:defRPr>
            </a:lvl2pPr>
            <a:lvl3pPr marL="0" marR="0" lvl="2" indent="0" algn="r">
              <a:lnSpc>
                <a:spcPct val="120000"/>
              </a:lnSpc>
              <a:spcBef>
                <a:spcPts val="0"/>
              </a:spcBef>
              <a:spcAft>
                <a:spcPts val="0"/>
              </a:spcAft>
              <a:buSzPts val="1200"/>
              <a:buNone/>
              <a:defRPr sz="1200" b="1" i="0" u="none" strike="noStrike" cap="none">
                <a:solidFill>
                  <a:srgbClr val="898989"/>
                </a:solidFill>
                <a:latin typeface="Calibri"/>
                <a:ea typeface="Calibri"/>
                <a:cs typeface="Calibri"/>
                <a:sym typeface="Calibri"/>
              </a:defRPr>
            </a:lvl3pPr>
            <a:lvl4pPr marL="0" marR="0" lvl="3" indent="0" algn="r">
              <a:lnSpc>
                <a:spcPct val="120000"/>
              </a:lnSpc>
              <a:spcBef>
                <a:spcPts val="0"/>
              </a:spcBef>
              <a:spcAft>
                <a:spcPts val="0"/>
              </a:spcAft>
              <a:buSzPts val="1200"/>
              <a:buNone/>
              <a:defRPr sz="1200" b="1" i="0" u="none" strike="noStrike" cap="none">
                <a:solidFill>
                  <a:srgbClr val="898989"/>
                </a:solidFill>
                <a:latin typeface="Calibri"/>
                <a:ea typeface="Calibri"/>
                <a:cs typeface="Calibri"/>
                <a:sym typeface="Calibri"/>
              </a:defRPr>
            </a:lvl4pPr>
            <a:lvl5pPr marL="0" marR="0" lvl="4" indent="0" algn="r">
              <a:lnSpc>
                <a:spcPct val="120000"/>
              </a:lnSpc>
              <a:spcBef>
                <a:spcPts val="0"/>
              </a:spcBef>
              <a:spcAft>
                <a:spcPts val="0"/>
              </a:spcAft>
              <a:buSzPts val="1200"/>
              <a:buNone/>
              <a:defRPr sz="1200" b="1" i="0" u="none" strike="noStrike" cap="none">
                <a:solidFill>
                  <a:srgbClr val="898989"/>
                </a:solidFill>
                <a:latin typeface="Calibri"/>
                <a:ea typeface="Calibri"/>
                <a:cs typeface="Calibri"/>
                <a:sym typeface="Calibri"/>
              </a:defRPr>
            </a:lvl5pPr>
            <a:lvl6pPr marL="0" marR="0" lvl="5" indent="0" algn="r">
              <a:lnSpc>
                <a:spcPct val="120000"/>
              </a:lnSpc>
              <a:spcBef>
                <a:spcPts val="0"/>
              </a:spcBef>
              <a:spcAft>
                <a:spcPts val="0"/>
              </a:spcAft>
              <a:buSzPts val="1200"/>
              <a:buNone/>
              <a:defRPr sz="1200" b="1" i="0" u="none" strike="noStrike" cap="none">
                <a:solidFill>
                  <a:srgbClr val="898989"/>
                </a:solidFill>
                <a:latin typeface="Calibri"/>
                <a:ea typeface="Calibri"/>
                <a:cs typeface="Calibri"/>
                <a:sym typeface="Calibri"/>
              </a:defRPr>
            </a:lvl6pPr>
            <a:lvl7pPr marL="0" marR="0" lvl="6" indent="0" algn="r">
              <a:lnSpc>
                <a:spcPct val="120000"/>
              </a:lnSpc>
              <a:spcBef>
                <a:spcPts val="0"/>
              </a:spcBef>
              <a:spcAft>
                <a:spcPts val="0"/>
              </a:spcAft>
              <a:buSzPts val="1200"/>
              <a:buNone/>
              <a:defRPr sz="1200" b="1" i="0" u="none" strike="noStrike" cap="none">
                <a:solidFill>
                  <a:srgbClr val="898989"/>
                </a:solidFill>
                <a:latin typeface="Calibri"/>
                <a:ea typeface="Calibri"/>
                <a:cs typeface="Calibri"/>
                <a:sym typeface="Calibri"/>
              </a:defRPr>
            </a:lvl7pPr>
            <a:lvl8pPr marL="0" marR="0" lvl="7" indent="0" algn="r">
              <a:lnSpc>
                <a:spcPct val="120000"/>
              </a:lnSpc>
              <a:spcBef>
                <a:spcPts val="0"/>
              </a:spcBef>
              <a:spcAft>
                <a:spcPts val="0"/>
              </a:spcAft>
              <a:buSzPts val="1200"/>
              <a:buNone/>
              <a:defRPr sz="1200" b="1" i="0" u="none" strike="noStrike" cap="none">
                <a:solidFill>
                  <a:srgbClr val="898989"/>
                </a:solidFill>
                <a:latin typeface="Calibri"/>
                <a:ea typeface="Calibri"/>
                <a:cs typeface="Calibri"/>
                <a:sym typeface="Calibri"/>
              </a:defRPr>
            </a:lvl8pPr>
            <a:lvl9pPr marL="0" marR="0" lvl="8" indent="0" algn="r">
              <a:lnSpc>
                <a:spcPct val="120000"/>
              </a:lnSpc>
              <a:spcBef>
                <a:spcPts val="0"/>
              </a:spcBef>
              <a:spcAft>
                <a:spcPts val="0"/>
              </a:spcAft>
              <a:buSzPts val="1200"/>
              <a:buNone/>
              <a:defRPr sz="1200" b="1" i="0" u="none" strike="noStrike" cap="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235"/>
        <p:cNvGrpSpPr/>
        <p:nvPr/>
      </p:nvGrpSpPr>
      <p:grpSpPr>
        <a:xfrm>
          <a:off x="0" y="0"/>
          <a:ext cx="0" cy="0"/>
          <a:chOff x="0" y="0"/>
          <a:chExt cx="0" cy="0"/>
        </a:xfrm>
      </p:grpSpPr>
      <p:sp>
        <p:nvSpPr>
          <p:cNvPr id="236" name="Google Shape;236;p64"/>
          <p:cNvSpPr txBox="1">
            <a:spLocks noGrp="1"/>
          </p:cNvSpPr>
          <p:nvPr>
            <p:ph type="title"/>
          </p:nvPr>
        </p:nvSpPr>
        <p:spPr>
          <a:xfrm rot="5400000">
            <a:off x="7285039" y="1828811"/>
            <a:ext cx="5851525" cy="2743200"/>
          </a:xfrm>
          <a:prstGeom prst="rect">
            <a:avLst/>
          </a:prstGeom>
          <a:noFill/>
          <a:ln>
            <a:noFill/>
          </a:ln>
        </p:spPr>
        <p:txBody>
          <a:bodyPr spcFirstLastPara="1" wrap="square" lIns="91325" tIns="45650" rIns="91325" bIns="45650" anchor="ctr" anchorCtr="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237" name="Google Shape;237;p64"/>
          <p:cNvSpPr txBox="1">
            <a:spLocks noGrp="1"/>
          </p:cNvSpPr>
          <p:nvPr>
            <p:ph type="body" idx="1"/>
          </p:nvPr>
        </p:nvSpPr>
        <p:spPr>
          <a:xfrm rot="5400000">
            <a:off x="1697039" y="-812790"/>
            <a:ext cx="5851525" cy="8026400"/>
          </a:xfrm>
          <a:prstGeom prst="rect">
            <a:avLst/>
          </a:prstGeom>
          <a:noFill/>
          <a:ln>
            <a:noFill/>
          </a:ln>
        </p:spPr>
        <p:txBody>
          <a:bodyPr spcFirstLastPara="1" wrap="square" lIns="91325" tIns="45650" rIns="91325" bIns="45650" anchor="t" anchorCtr="0">
            <a:no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238" name="Google Shape;238;p64"/>
          <p:cNvSpPr txBox="1">
            <a:spLocks noGrp="1"/>
          </p:cNvSpPr>
          <p:nvPr>
            <p:ph type="dt" idx="10"/>
          </p:nvPr>
        </p:nvSpPr>
        <p:spPr>
          <a:xfrm>
            <a:off x="609600" y="6356361"/>
            <a:ext cx="2844800" cy="365125"/>
          </a:xfrm>
          <a:prstGeom prst="rect">
            <a:avLst/>
          </a:prstGeom>
          <a:noFill/>
          <a:ln>
            <a:noFill/>
          </a:ln>
        </p:spPr>
        <p:txBody>
          <a:bodyPr spcFirstLastPara="1" wrap="square" lIns="91325" tIns="45650" rIns="91325" bIns="45650" anchor="ctr" anchorCtr="0">
            <a:noAutofit/>
          </a:bodyPr>
          <a:lstStyle>
            <a:lvl1pPr lvl="0" algn="l">
              <a:lnSpc>
                <a:spcPct val="120000"/>
              </a:lnSpc>
              <a:spcBef>
                <a:spcPts val="600"/>
              </a:spcBef>
              <a:spcAft>
                <a:spcPts val="0"/>
              </a:spcAft>
              <a:buSzPts val="1400"/>
              <a:buNone/>
              <a:defRPr/>
            </a:lvl1pPr>
            <a:lvl2pPr lvl="1" algn="l">
              <a:lnSpc>
                <a:spcPct val="120000"/>
              </a:lnSpc>
              <a:spcBef>
                <a:spcPts val="900"/>
              </a:spcBef>
              <a:spcAft>
                <a:spcPts val="0"/>
              </a:spcAft>
              <a:buSzPts val="1400"/>
              <a:buNone/>
              <a:defRPr/>
            </a:lvl2pPr>
            <a:lvl3pPr lvl="2" algn="l">
              <a:lnSpc>
                <a:spcPct val="120000"/>
              </a:lnSpc>
              <a:spcBef>
                <a:spcPts val="900"/>
              </a:spcBef>
              <a:spcAft>
                <a:spcPts val="0"/>
              </a:spcAft>
              <a:buSzPts val="1400"/>
              <a:buNone/>
              <a:defRPr/>
            </a:lvl3pPr>
            <a:lvl4pPr lvl="3" algn="l">
              <a:lnSpc>
                <a:spcPct val="120000"/>
              </a:lnSpc>
              <a:spcBef>
                <a:spcPts val="900"/>
              </a:spcBef>
              <a:spcAft>
                <a:spcPts val="0"/>
              </a:spcAft>
              <a:buSzPts val="1400"/>
              <a:buNone/>
              <a:defRPr/>
            </a:lvl4pPr>
            <a:lvl5pPr lvl="4" algn="l">
              <a:lnSpc>
                <a:spcPct val="120000"/>
              </a:lnSpc>
              <a:spcBef>
                <a:spcPts val="90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9" name="Google Shape;239;p64"/>
          <p:cNvSpPr txBox="1">
            <a:spLocks noGrp="1"/>
          </p:cNvSpPr>
          <p:nvPr>
            <p:ph type="ftr" idx="11"/>
          </p:nvPr>
        </p:nvSpPr>
        <p:spPr>
          <a:xfrm>
            <a:off x="4165600" y="6356361"/>
            <a:ext cx="3860800" cy="365125"/>
          </a:xfrm>
          <a:prstGeom prst="rect">
            <a:avLst/>
          </a:prstGeom>
          <a:noFill/>
          <a:ln>
            <a:noFill/>
          </a:ln>
        </p:spPr>
        <p:txBody>
          <a:bodyPr spcFirstLastPara="1" wrap="square" lIns="91325" tIns="45650" rIns="91325" bIns="45650" anchor="ctr" anchorCtr="0">
            <a:noAutofit/>
          </a:bodyPr>
          <a:lstStyle>
            <a:lvl1pPr lvl="0" algn="ctr">
              <a:lnSpc>
                <a:spcPct val="120000"/>
              </a:lnSpc>
              <a:spcBef>
                <a:spcPts val="600"/>
              </a:spcBef>
              <a:spcAft>
                <a:spcPts val="0"/>
              </a:spcAft>
              <a:buSzPts val="1400"/>
              <a:buNone/>
              <a:defRPr/>
            </a:lvl1pPr>
            <a:lvl2pPr lvl="1" algn="l">
              <a:lnSpc>
                <a:spcPct val="120000"/>
              </a:lnSpc>
              <a:spcBef>
                <a:spcPts val="900"/>
              </a:spcBef>
              <a:spcAft>
                <a:spcPts val="0"/>
              </a:spcAft>
              <a:buSzPts val="1400"/>
              <a:buNone/>
              <a:defRPr/>
            </a:lvl2pPr>
            <a:lvl3pPr lvl="2" algn="l">
              <a:lnSpc>
                <a:spcPct val="120000"/>
              </a:lnSpc>
              <a:spcBef>
                <a:spcPts val="900"/>
              </a:spcBef>
              <a:spcAft>
                <a:spcPts val="0"/>
              </a:spcAft>
              <a:buSzPts val="1400"/>
              <a:buNone/>
              <a:defRPr/>
            </a:lvl3pPr>
            <a:lvl4pPr lvl="3" algn="l">
              <a:lnSpc>
                <a:spcPct val="120000"/>
              </a:lnSpc>
              <a:spcBef>
                <a:spcPts val="900"/>
              </a:spcBef>
              <a:spcAft>
                <a:spcPts val="0"/>
              </a:spcAft>
              <a:buSzPts val="1400"/>
              <a:buNone/>
              <a:defRPr/>
            </a:lvl4pPr>
            <a:lvl5pPr lvl="4" algn="l">
              <a:lnSpc>
                <a:spcPct val="120000"/>
              </a:lnSpc>
              <a:spcBef>
                <a:spcPts val="90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0" name="Google Shape;240;p64"/>
          <p:cNvSpPr txBox="1">
            <a:spLocks noGrp="1"/>
          </p:cNvSpPr>
          <p:nvPr>
            <p:ph type="sldNum" idx="12"/>
          </p:nvPr>
        </p:nvSpPr>
        <p:spPr>
          <a:xfrm>
            <a:off x="8737600" y="6356361"/>
            <a:ext cx="2844800" cy="365125"/>
          </a:xfrm>
          <a:prstGeom prst="rect">
            <a:avLst/>
          </a:prstGeom>
          <a:noFill/>
          <a:ln>
            <a:noFill/>
          </a:ln>
        </p:spPr>
        <p:txBody>
          <a:bodyPr spcFirstLastPara="1" wrap="square" lIns="91325" tIns="45650" rIns="91325" bIns="45650" anchor="ctr" anchorCtr="0">
            <a:noAutofit/>
          </a:bodyPr>
          <a:lstStyle>
            <a:lvl1pPr marL="0" marR="0" lvl="0" indent="0" algn="r">
              <a:lnSpc>
                <a:spcPct val="120000"/>
              </a:lnSpc>
              <a:spcBef>
                <a:spcPts val="0"/>
              </a:spcBef>
              <a:spcAft>
                <a:spcPts val="0"/>
              </a:spcAft>
              <a:buSzPts val="1200"/>
              <a:buNone/>
              <a:defRPr sz="1200" b="1" i="0" u="none" strike="noStrike" cap="none">
                <a:solidFill>
                  <a:srgbClr val="898989"/>
                </a:solidFill>
                <a:latin typeface="Calibri"/>
                <a:ea typeface="Calibri"/>
                <a:cs typeface="Calibri"/>
                <a:sym typeface="Calibri"/>
              </a:defRPr>
            </a:lvl1pPr>
            <a:lvl2pPr marL="0" marR="0" lvl="1" indent="0" algn="r">
              <a:lnSpc>
                <a:spcPct val="120000"/>
              </a:lnSpc>
              <a:spcBef>
                <a:spcPts val="0"/>
              </a:spcBef>
              <a:spcAft>
                <a:spcPts val="0"/>
              </a:spcAft>
              <a:buSzPts val="1200"/>
              <a:buNone/>
              <a:defRPr sz="1200" b="1" i="0" u="none" strike="noStrike" cap="none">
                <a:solidFill>
                  <a:srgbClr val="898989"/>
                </a:solidFill>
                <a:latin typeface="Calibri"/>
                <a:ea typeface="Calibri"/>
                <a:cs typeface="Calibri"/>
                <a:sym typeface="Calibri"/>
              </a:defRPr>
            </a:lvl2pPr>
            <a:lvl3pPr marL="0" marR="0" lvl="2" indent="0" algn="r">
              <a:lnSpc>
                <a:spcPct val="120000"/>
              </a:lnSpc>
              <a:spcBef>
                <a:spcPts val="0"/>
              </a:spcBef>
              <a:spcAft>
                <a:spcPts val="0"/>
              </a:spcAft>
              <a:buSzPts val="1200"/>
              <a:buNone/>
              <a:defRPr sz="1200" b="1" i="0" u="none" strike="noStrike" cap="none">
                <a:solidFill>
                  <a:srgbClr val="898989"/>
                </a:solidFill>
                <a:latin typeface="Calibri"/>
                <a:ea typeface="Calibri"/>
                <a:cs typeface="Calibri"/>
                <a:sym typeface="Calibri"/>
              </a:defRPr>
            </a:lvl3pPr>
            <a:lvl4pPr marL="0" marR="0" lvl="3" indent="0" algn="r">
              <a:lnSpc>
                <a:spcPct val="120000"/>
              </a:lnSpc>
              <a:spcBef>
                <a:spcPts val="0"/>
              </a:spcBef>
              <a:spcAft>
                <a:spcPts val="0"/>
              </a:spcAft>
              <a:buSzPts val="1200"/>
              <a:buNone/>
              <a:defRPr sz="1200" b="1" i="0" u="none" strike="noStrike" cap="none">
                <a:solidFill>
                  <a:srgbClr val="898989"/>
                </a:solidFill>
                <a:latin typeface="Calibri"/>
                <a:ea typeface="Calibri"/>
                <a:cs typeface="Calibri"/>
                <a:sym typeface="Calibri"/>
              </a:defRPr>
            </a:lvl4pPr>
            <a:lvl5pPr marL="0" marR="0" lvl="4" indent="0" algn="r">
              <a:lnSpc>
                <a:spcPct val="120000"/>
              </a:lnSpc>
              <a:spcBef>
                <a:spcPts val="0"/>
              </a:spcBef>
              <a:spcAft>
                <a:spcPts val="0"/>
              </a:spcAft>
              <a:buSzPts val="1200"/>
              <a:buNone/>
              <a:defRPr sz="1200" b="1" i="0" u="none" strike="noStrike" cap="none">
                <a:solidFill>
                  <a:srgbClr val="898989"/>
                </a:solidFill>
                <a:latin typeface="Calibri"/>
                <a:ea typeface="Calibri"/>
                <a:cs typeface="Calibri"/>
                <a:sym typeface="Calibri"/>
              </a:defRPr>
            </a:lvl5pPr>
            <a:lvl6pPr marL="0" marR="0" lvl="5" indent="0" algn="r">
              <a:lnSpc>
                <a:spcPct val="120000"/>
              </a:lnSpc>
              <a:spcBef>
                <a:spcPts val="0"/>
              </a:spcBef>
              <a:spcAft>
                <a:spcPts val="0"/>
              </a:spcAft>
              <a:buSzPts val="1200"/>
              <a:buNone/>
              <a:defRPr sz="1200" b="1" i="0" u="none" strike="noStrike" cap="none">
                <a:solidFill>
                  <a:srgbClr val="898989"/>
                </a:solidFill>
                <a:latin typeface="Calibri"/>
                <a:ea typeface="Calibri"/>
                <a:cs typeface="Calibri"/>
                <a:sym typeface="Calibri"/>
              </a:defRPr>
            </a:lvl6pPr>
            <a:lvl7pPr marL="0" marR="0" lvl="6" indent="0" algn="r">
              <a:lnSpc>
                <a:spcPct val="120000"/>
              </a:lnSpc>
              <a:spcBef>
                <a:spcPts val="0"/>
              </a:spcBef>
              <a:spcAft>
                <a:spcPts val="0"/>
              </a:spcAft>
              <a:buSzPts val="1200"/>
              <a:buNone/>
              <a:defRPr sz="1200" b="1" i="0" u="none" strike="noStrike" cap="none">
                <a:solidFill>
                  <a:srgbClr val="898989"/>
                </a:solidFill>
                <a:latin typeface="Calibri"/>
                <a:ea typeface="Calibri"/>
                <a:cs typeface="Calibri"/>
                <a:sym typeface="Calibri"/>
              </a:defRPr>
            </a:lvl7pPr>
            <a:lvl8pPr marL="0" marR="0" lvl="7" indent="0" algn="r">
              <a:lnSpc>
                <a:spcPct val="120000"/>
              </a:lnSpc>
              <a:spcBef>
                <a:spcPts val="0"/>
              </a:spcBef>
              <a:spcAft>
                <a:spcPts val="0"/>
              </a:spcAft>
              <a:buSzPts val="1200"/>
              <a:buNone/>
              <a:defRPr sz="1200" b="1" i="0" u="none" strike="noStrike" cap="none">
                <a:solidFill>
                  <a:srgbClr val="898989"/>
                </a:solidFill>
                <a:latin typeface="Calibri"/>
                <a:ea typeface="Calibri"/>
                <a:cs typeface="Calibri"/>
                <a:sym typeface="Calibri"/>
              </a:defRPr>
            </a:lvl8pPr>
            <a:lvl9pPr marL="0" marR="0" lvl="8" indent="0" algn="r">
              <a:lnSpc>
                <a:spcPct val="120000"/>
              </a:lnSpc>
              <a:spcBef>
                <a:spcPts val="0"/>
              </a:spcBef>
              <a:spcAft>
                <a:spcPts val="0"/>
              </a:spcAft>
              <a:buSzPts val="1200"/>
              <a:buNone/>
              <a:defRPr sz="1200" b="1" i="0" u="none" strike="noStrike" cap="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45"/>
        <p:cNvGrpSpPr/>
        <p:nvPr/>
      </p:nvGrpSpPr>
      <p:grpSpPr>
        <a:xfrm>
          <a:off x="0" y="0"/>
          <a:ext cx="0" cy="0"/>
          <a:chOff x="0" y="0"/>
          <a:chExt cx="0" cy="0"/>
        </a:xfrm>
      </p:grpSpPr>
      <p:sp>
        <p:nvSpPr>
          <p:cNvPr id="246" name="Google Shape;246;p48"/>
          <p:cNvSpPr txBox="1">
            <a:spLocks noGrp="1"/>
          </p:cNvSpPr>
          <p:nvPr>
            <p:ph type="sldNum" idx="12"/>
          </p:nvPr>
        </p:nvSpPr>
        <p:spPr>
          <a:xfrm>
            <a:off x="9652000" y="6492876"/>
            <a:ext cx="2540000" cy="365125"/>
          </a:xfrm>
          <a:prstGeom prst="rect">
            <a:avLst/>
          </a:prstGeom>
          <a:noFill/>
          <a:ln>
            <a:noFill/>
          </a:ln>
        </p:spPr>
        <p:txBody>
          <a:bodyPr spcFirstLastPara="1" wrap="square" lIns="91425" tIns="45700" rIns="91425" bIns="45700" anchor="t" anchorCtr="0">
            <a:noAutofit/>
          </a:bodyPr>
          <a:lstStyle>
            <a:lvl1pPr marL="0" marR="0" lvl="0" indent="0" algn="r">
              <a:lnSpc>
                <a:spcPct val="120000"/>
              </a:lnSpc>
              <a:spcBef>
                <a:spcPts val="0"/>
              </a:spcBef>
              <a:spcAft>
                <a:spcPts val="0"/>
              </a:spcAft>
              <a:buSzPts val="1200"/>
              <a:buNone/>
              <a:defRPr sz="1200" b="1" i="0" u="none" strike="noStrike" cap="none">
                <a:solidFill>
                  <a:srgbClr val="7F7F7F"/>
                </a:solidFill>
                <a:latin typeface="Times New Roman"/>
                <a:ea typeface="Times New Roman"/>
                <a:cs typeface="Times New Roman"/>
                <a:sym typeface="Times New Roman"/>
              </a:defRPr>
            </a:lvl1pPr>
            <a:lvl2pPr marL="0" marR="0" lvl="1" indent="0" algn="r">
              <a:lnSpc>
                <a:spcPct val="120000"/>
              </a:lnSpc>
              <a:spcBef>
                <a:spcPts val="0"/>
              </a:spcBef>
              <a:spcAft>
                <a:spcPts val="0"/>
              </a:spcAft>
              <a:buSzPts val="1200"/>
              <a:buNone/>
              <a:defRPr sz="1200" b="1" i="0" u="none" strike="noStrike" cap="none">
                <a:solidFill>
                  <a:srgbClr val="7F7F7F"/>
                </a:solidFill>
                <a:latin typeface="Times New Roman"/>
                <a:ea typeface="Times New Roman"/>
                <a:cs typeface="Times New Roman"/>
                <a:sym typeface="Times New Roman"/>
              </a:defRPr>
            </a:lvl2pPr>
            <a:lvl3pPr marL="0" marR="0" lvl="2" indent="0" algn="r">
              <a:lnSpc>
                <a:spcPct val="120000"/>
              </a:lnSpc>
              <a:spcBef>
                <a:spcPts val="0"/>
              </a:spcBef>
              <a:spcAft>
                <a:spcPts val="0"/>
              </a:spcAft>
              <a:buSzPts val="1200"/>
              <a:buNone/>
              <a:defRPr sz="1200" b="1" i="0" u="none" strike="noStrike" cap="none">
                <a:solidFill>
                  <a:srgbClr val="7F7F7F"/>
                </a:solidFill>
                <a:latin typeface="Times New Roman"/>
                <a:ea typeface="Times New Roman"/>
                <a:cs typeface="Times New Roman"/>
                <a:sym typeface="Times New Roman"/>
              </a:defRPr>
            </a:lvl3pPr>
            <a:lvl4pPr marL="0" marR="0" lvl="3" indent="0" algn="r">
              <a:lnSpc>
                <a:spcPct val="120000"/>
              </a:lnSpc>
              <a:spcBef>
                <a:spcPts val="0"/>
              </a:spcBef>
              <a:spcAft>
                <a:spcPts val="0"/>
              </a:spcAft>
              <a:buSzPts val="1200"/>
              <a:buNone/>
              <a:defRPr sz="1200" b="1" i="0" u="none" strike="noStrike" cap="none">
                <a:solidFill>
                  <a:srgbClr val="7F7F7F"/>
                </a:solidFill>
                <a:latin typeface="Times New Roman"/>
                <a:ea typeface="Times New Roman"/>
                <a:cs typeface="Times New Roman"/>
                <a:sym typeface="Times New Roman"/>
              </a:defRPr>
            </a:lvl4pPr>
            <a:lvl5pPr marL="0" marR="0" lvl="4" indent="0" algn="r">
              <a:lnSpc>
                <a:spcPct val="120000"/>
              </a:lnSpc>
              <a:spcBef>
                <a:spcPts val="0"/>
              </a:spcBef>
              <a:spcAft>
                <a:spcPts val="0"/>
              </a:spcAft>
              <a:buSzPts val="1200"/>
              <a:buNone/>
              <a:defRPr sz="1200" b="1" i="0" u="none" strike="noStrike" cap="none">
                <a:solidFill>
                  <a:srgbClr val="7F7F7F"/>
                </a:solidFill>
                <a:latin typeface="Times New Roman"/>
                <a:ea typeface="Times New Roman"/>
                <a:cs typeface="Times New Roman"/>
                <a:sym typeface="Times New Roman"/>
              </a:defRPr>
            </a:lvl5pPr>
            <a:lvl6pPr marL="0" marR="0" lvl="5" indent="0" algn="r">
              <a:lnSpc>
                <a:spcPct val="120000"/>
              </a:lnSpc>
              <a:spcBef>
                <a:spcPts val="0"/>
              </a:spcBef>
              <a:spcAft>
                <a:spcPts val="0"/>
              </a:spcAft>
              <a:buSzPts val="1200"/>
              <a:buNone/>
              <a:defRPr sz="1200" b="1" i="0" u="none" strike="noStrike" cap="none">
                <a:solidFill>
                  <a:srgbClr val="7F7F7F"/>
                </a:solidFill>
                <a:latin typeface="Times New Roman"/>
                <a:ea typeface="Times New Roman"/>
                <a:cs typeface="Times New Roman"/>
                <a:sym typeface="Times New Roman"/>
              </a:defRPr>
            </a:lvl6pPr>
            <a:lvl7pPr marL="0" marR="0" lvl="6" indent="0" algn="r">
              <a:lnSpc>
                <a:spcPct val="120000"/>
              </a:lnSpc>
              <a:spcBef>
                <a:spcPts val="0"/>
              </a:spcBef>
              <a:spcAft>
                <a:spcPts val="0"/>
              </a:spcAft>
              <a:buSzPts val="1200"/>
              <a:buNone/>
              <a:defRPr sz="1200" b="1" i="0" u="none" strike="noStrike" cap="none">
                <a:solidFill>
                  <a:srgbClr val="7F7F7F"/>
                </a:solidFill>
                <a:latin typeface="Times New Roman"/>
                <a:ea typeface="Times New Roman"/>
                <a:cs typeface="Times New Roman"/>
                <a:sym typeface="Times New Roman"/>
              </a:defRPr>
            </a:lvl7pPr>
            <a:lvl8pPr marL="0" marR="0" lvl="7" indent="0" algn="r">
              <a:lnSpc>
                <a:spcPct val="120000"/>
              </a:lnSpc>
              <a:spcBef>
                <a:spcPts val="0"/>
              </a:spcBef>
              <a:spcAft>
                <a:spcPts val="0"/>
              </a:spcAft>
              <a:buSzPts val="1200"/>
              <a:buNone/>
              <a:defRPr sz="1200" b="1" i="0" u="none" strike="noStrike" cap="none">
                <a:solidFill>
                  <a:srgbClr val="7F7F7F"/>
                </a:solidFill>
                <a:latin typeface="Times New Roman"/>
                <a:ea typeface="Times New Roman"/>
                <a:cs typeface="Times New Roman"/>
                <a:sym typeface="Times New Roman"/>
              </a:defRPr>
            </a:lvl8pPr>
            <a:lvl9pPr marL="0" marR="0" lvl="8" indent="0" algn="r">
              <a:lnSpc>
                <a:spcPct val="120000"/>
              </a:lnSpc>
              <a:spcBef>
                <a:spcPts val="0"/>
              </a:spcBef>
              <a:spcAft>
                <a:spcPts val="0"/>
              </a:spcAft>
              <a:buSzPts val="1200"/>
              <a:buNone/>
              <a:defRPr sz="1200" b="1" i="0" u="none" strike="noStrike" cap="none">
                <a:solidFill>
                  <a:srgbClr val="7F7F7F"/>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Slide">
  <p:cSld name="Title Slide">
    <p:bg>
      <p:bgPr>
        <a:blipFill>
          <a:blip r:embed="rId2">
            <a:alphaModFix/>
          </a:blip>
          <a:stretch>
            <a:fillRect/>
          </a:stretch>
        </a:blipFill>
        <a:effectLst/>
      </p:bgPr>
    </p:bg>
    <p:spTree>
      <p:nvGrpSpPr>
        <p:cNvPr id="1" name="Shape 247"/>
        <p:cNvGrpSpPr/>
        <p:nvPr/>
      </p:nvGrpSpPr>
      <p:grpSpPr>
        <a:xfrm>
          <a:off x="0" y="0"/>
          <a:ext cx="0" cy="0"/>
          <a:chOff x="0" y="0"/>
          <a:chExt cx="0" cy="0"/>
        </a:xfrm>
      </p:grpSpPr>
      <p:sp>
        <p:nvSpPr>
          <p:cNvPr id="248" name="Google Shape;248;p65"/>
          <p:cNvSpPr txBox="1">
            <a:spLocks noGrp="1"/>
          </p:cNvSpPr>
          <p:nvPr>
            <p:ph type="sldNum" idx="12"/>
          </p:nvPr>
        </p:nvSpPr>
        <p:spPr>
          <a:xfrm>
            <a:off x="9347200" y="6492876"/>
            <a:ext cx="2540000" cy="365125"/>
          </a:xfrm>
          <a:prstGeom prst="rect">
            <a:avLst/>
          </a:prstGeom>
          <a:noFill/>
          <a:ln>
            <a:noFill/>
          </a:ln>
        </p:spPr>
        <p:txBody>
          <a:bodyPr spcFirstLastPara="1" wrap="square" lIns="91425" tIns="45700" rIns="91425" bIns="45700" anchor="t" anchorCtr="0">
            <a:noAutofit/>
          </a:bodyPr>
          <a:lstStyle>
            <a:lvl1pPr marL="0" marR="0" lvl="0" indent="0" algn="r">
              <a:lnSpc>
                <a:spcPct val="120000"/>
              </a:lnSpc>
              <a:spcBef>
                <a:spcPts val="0"/>
              </a:spcBef>
              <a:spcAft>
                <a:spcPts val="0"/>
              </a:spcAft>
              <a:buSzPts val="1200"/>
              <a:buNone/>
              <a:defRPr sz="1200" b="1" i="0" u="none" strike="noStrike" cap="none">
                <a:solidFill>
                  <a:srgbClr val="888888"/>
                </a:solidFill>
                <a:latin typeface="Oswald"/>
                <a:ea typeface="Oswald"/>
                <a:cs typeface="Oswald"/>
                <a:sym typeface="Oswald"/>
              </a:defRPr>
            </a:lvl1pPr>
            <a:lvl2pPr marL="0" marR="0" lvl="1" indent="0" algn="r">
              <a:lnSpc>
                <a:spcPct val="120000"/>
              </a:lnSpc>
              <a:spcBef>
                <a:spcPts val="0"/>
              </a:spcBef>
              <a:spcAft>
                <a:spcPts val="0"/>
              </a:spcAft>
              <a:buSzPts val="1200"/>
              <a:buNone/>
              <a:defRPr sz="1200" b="1" i="0" u="none" strike="noStrike" cap="none">
                <a:solidFill>
                  <a:srgbClr val="888888"/>
                </a:solidFill>
                <a:latin typeface="Oswald"/>
                <a:ea typeface="Oswald"/>
                <a:cs typeface="Oswald"/>
                <a:sym typeface="Oswald"/>
              </a:defRPr>
            </a:lvl2pPr>
            <a:lvl3pPr marL="0" marR="0" lvl="2" indent="0" algn="r">
              <a:lnSpc>
                <a:spcPct val="120000"/>
              </a:lnSpc>
              <a:spcBef>
                <a:spcPts val="0"/>
              </a:spcBef>
              <a:spcAft>
                <a:spcPts val="0"/>
              </a:spcAft>
              <a:buSzPts val="1200"/>
              <a:buNone/>
              <a:defRPr sz="1200" b="1" i="0" u="none" strike="noStrike" cap="none">
                <a:solidFill>
                  <a:srgbClr val="888888"/>
                </a:solidFill>
                <a:latin typeface="Oswald"/>
                <a:ea typeface="Oswald"/>
                <a:cs typeface="Oswald"/>
                <a:sym typeface="Oswald"/>
              </a:defRPr>
            </a:lvl3pPr>
            <a:lvl4pPr marL="0" marR="0" lvl="3" indent="0" algn="r">
              <a:lnSpc>
                <a:spcPct val="120000"/>
              </a:lnSpc>
              <a:spcBef>
                <a:spcPts val="0"/>
              </a:spcBef>
              <a:spcAft>
                <a:spcPts val="0"/>
              </a:spcAft>
              <a:buSzPts val="1200"/>
              <a:buNone/>
              <a:defRPr sz="1200" b="1" i="0" u="none" strike="noStrike" cap="none">
                <a:solidFill>
                  <a:srgbClr val="888888"/>
                </a:solidFill>
                <a:latin typeface="Oswald"/>
                <a:ea typeface="Oswald"/>
                <a:cs typeface="Oswald"/>
                <a:sym typeface="Oswald"/>
              </a:defRPr>
            </a:lvl4pPr>
            <a:lvl5pPr marL="0" marR="0" lvl="4" indent="0" algn="r">
              <a:lnSpc>
                <a:spcPct val="120000"/>
              </a:lnSpc>
              <a:spcBef>
                <a:spcPts val="0"/>
              </a:spcBef>
              <a:spcAft>
                <a:spcPts val="0"/>
              </a:spcAft>
              <a:buSzPts val="1200"/>
              <a:buNone/>
              <a:defRPr sz="1200" b="1" i="0" u="none" strike="noStrike" cap="none">
                <a:solidFill>
                  <a:srgbClr val="888888"/>
                </a:solidFill>
                <a:latin typeface="Oswald"/>
                <a:ea typeface="Oswald"/>
                <a:cs typeface="Oswald"/>
                <a:sym typeface="Oswald"/>
              </a:defRPr>
            </a:lvl5pPr>
            <a:lvl6pPr marL="0" marR="0" lvl="5" indent="0" algn="r">
              <a:lnSpc>
                <a:spcPct val="120000"/>
              </a:lnSpc>
              <a:spcBef>
                <a:spcPts val="0"/>
              </a:spcBef>
              <a:spcAft>
                <a:spcPts val="0"/>
              </a:spcAft>
              <a:buSzPts val="1200"/>
              <a:buNone/>
              <a:defRPr sz="1200" b="1" i="0" u="none" strike="noStrike" cap="none">
                <a:solidFill>
                  <a:srgbClr val="888888"/>
                </a:solidFill>
                <a:latin typeface="Oswald"/>
                <a:ea typeface="Oswald"/>
                <a:cs typeface="Oswald"/>
                <a:sym typeface="Oswald"/>
              </a:defRPr>
            </a:lvl6pPr>
            <a:lvl7pPr marL="0" marR="0" lvl="6" indent="0" algn="r">
              <a:lnSpc>
                <a:spcPct val="120000"/>
              </a:lnSpc>
              <a:spcBef>
                <a:spcPts val="0"/>
              </a:spcBef>
              <a:spcAft>
                <a:spcPts val="0"/>
              </a:spcAft>
              <a:buSzPts val="1200"/>
              <a:buNone/>
              <a:defRPr sz="1200" b="1" i="0" u="none" strike="noStrike" cap="none">
                <a:solidFill>
                  <a:srgbClr val="888888"/>
                </a:solidFill>
                <a:latin typeface="Oswald"/>
                <a:ea typeface="Oswald"/>
                <a:cs typeface="Oswald"/>
                <a:sym typeface="Oswald"/>
              </a:defRPr>
            </a:lvl7pPr>
            <a:lvl8pPr marL="0" marR="0" lvl="7" indent="0" algn="r">
              <a:lnSpc>
                <a:spcPct val="120000"/>
              </a:lnSpc>
              <a:spcBef>
                <a:spcPts val="0"/>
              </a:spcBef>
              <a:spcAft>
                <a:spcPts val="0"/>
              </a:spcAft>
              <a:buSzPts val="1200"/>
              <a:buNone/>
              <a:defRPr sz="1200" b="1" i="0" u="none" strike="noStrike" cap="none">
                <a:solidFill>
                  <a:srgbClr val="888888"/>
                </a:solidFill>
                <a:latin typeface="Oswald"/>
                <a:ea typeface="Oswald"/>
                <a:cs typeface="Oswald"/>
                <a:sym typeface="Oswald"/>
              </a:defRPr>
            </a:lvl8pPr>
            <a:lvl9pPr marL="0" marR="0" lvl="8" indent="0" algn="r">
              <a:lnSpc>
                <a:spcPct val="120000"/>
              </a:lnSpc>
              <a:spcBef>
                <a:spcPts val="0"/>
              </a:spcBef>
              <a:spcAft>
                <a:spcPts val="0"/>
              </a:spcAft>
              <a:buSzPts val="1200"/>
              <a:buNone/>
              <a:defRPr sz="1200" b="1" i="0" u="none" strike="noStrike" cap="none">
                <a:solidFill>
                  <a:srgbClr val="888888"/>
                </a:solidFill>
                <a:latin typeface="Oswald"/>
                <a:ea typeface="Oswald"/>
                <a:cs typeface="Oswald"/>
                <a:sym typeface="Oswald"/>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49"/>
        <p:cNvGrpSpPr/>
        <p:nvPr/>
      </p:nvGrpSpPr>
      <p:grpSpPr>
        <a:xfrm>
          <a:off x="0" y="0"/>
          <a:ext cx="0" cy="0"/>
          <a:chOff x="0" y="0"/>
          <a:chExt cx="0" cy="0"/>
        </a:xfrm>
      </p:grpSpPr>
      <p:sp>
        <p:nvSpPr>
          <p:cNvPr id="250" name="Google Shape;250;p66"/>
          <p:cNvSpPr txBox="1">
            <a:spLocks noGrp="1"/>
          </p:cNvSpPr>
          <p:nvPr>
            <p:ph type="title"/>
          </p:nvPr>
        </p:nvSpPr>
        <p:spPr>
          <a:xfrm>
            <a:off x="963084" y="4406901"/>
            <a:ext cx="10363200" cy="1362075"/>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sz="4000" b="1"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1" name="Google Shape;251;p66"/>
          <p:cNvSpPr txBox="1">
            <a:spLocks noGrp="1"/>
          </p:cNvSpPr>
          <p:nvPr>
            <p:ph type="body" idx="1"/>
          </p:nvPr>
        </p:nvSpPr>
        <p:spPr>
          <a:xfrm>
            <a:off x="963084" y="2906713"/>
            <a:ext cx="10363200" cy="1500187"/>
          </a:xfrm>
          <a:prstGeom prst="rect">
            <a:avLst/>
          </a:prstGeom>
          <a:noFill/>
          <a:ln>
            <a:noFill/>
          </a:ln>
        </p:spPr>
        <p:txBody>
          <a:bodyPr spcFirstLastPara="1" wrap="square" lIns="91425" tIns="45700" rIns="91425" bIns="45700" anchor="b" anchorCtr="0">
            <a:noAutofit/>
          </a:bodyPr>
          <a:lstStyle>
            <a:lvl1pPr marL="457200" lvl="0" indent="-228600" algn="l">
              <a:lnSpc>
                <a:spcPct val="100000"/>
              </a:lnSpc>
              <a:spcBef>
                <a:spcPts val="400"/>
              </a:spcBef>
              <a:spcAft>
                <a:spcPts val="0"/>
              </a:spcAft>
              <a:buClr>
                <a:srgbClr val="888888"/>
              </a:buClr>
              <a:buSzPts val="2000"/>
              <a:buNone/>
              <a:defRPr sz="2000">
                <a:solidFill>
                  <a:srgbClr val="888888"/>
                </a:solidFill>
              </a:defRPr>
            </a:lvl1pPr>
            <a:lvl2pPr marL="914400" lvl="1" indent="-228600" algn="l">
              <a:lnSpc>
                <a:spcPct val="100000"/>
              </a:lnSpc>
              <a:spcBef>
                <a:spcPts val="360"/>
              </a:spcBef>
              <a:spcAft>
                <a:spcPts val="0"/>
              </a:spcAft>
              <a:buClr>
                <a:srgbClr val="888888"/>
              </a:buClr>
              <a:buSzPts val="1530"/>
              <a:buFont typeface="Oswald"/>
              <a:buNone/>
              <a:defRPr sz="1800">
                <a:solidFill>
                  <a:srgbClr val="888888"/>
                </a:solidFill>
              </a:defRPr>
            </a:lvl2pPr>
            <a:lvl3pPr marL="1371600" lvl="2" indent="-228600" algn="l">
              <a:lnSpc>
                <a:spcPct val="100000"/>
              </a:lnSpc>
              <a:spcBef>
                <a:spcPts val="320"/>
              </a:spcBef>
              <a:spcAft>
                <a:spcPts val="0"/>
              </a:spcAft>
              <a:buClr>
                <a:srgbClr val="888888"/>
              </a:buClr>
              <a:buSzPts val="1360"/>
              <a:buFont typeface="Oswald"/>
              <a:buNone/>
              <a:defRPr sz="1600">
                <a:solidFill>
                  <a:srgbClr val="888888"/>
                </a:solidFill>
              </a:defRPr>
            </a:lvl3pPr>
            <a:lvl4pPr marL="1828800" lvl="3" indent="-228600" algn="l">
              <a:lnSpc>
                <a:spcPct val="100000"/>
              </a:lnSpc>
              <a:spcBef>
                <a:spcPts val="280"/>
              </a:spcBef>
              <a:spcAft>
                <a:spcPts val="0"/>
              </a:spcAft>
              <a:buClr>
                <a:srgbClr val="888888"/>
              </a:buClr>
              <a:buSzPts val="1190"/>
              <a:buFont typeface="Oswald"/>
              <a:buNone/>
              <a:defRPr sz="1400">
                <a:solidFill>
                  <a:srgbClr val="888888"/>
                </a:solidFill>
              </a:defRPr>
            </a:lvl4pPr>
            <a:lvl5pPr marL="2286000" lvl="4" indent="-228600" algn="l">
              <a:lnSpc>
                <a:spcPct val="100000"/>
              </a:lnSpc>
              <a:spcBef>
                <a:spcPts val="280"/>
              </a:spcBef>
              <a:spcAft>
                <a:spcPts val="0"/>
              </a:spcAft>
              <a:buClr>
                <a:srgbClr val="888888"/>
              </a:buClr>
              <a:buSzPts val="1400"/>
              <a:buNone/>
              <a:defRPr sz="1400">
                <a:solidFill>
                  <a:srgbClr val="888888"/>
                </a:solidFill>
              </a:defRPr>
            </a:lvl5pPr>
            <a:lvl6pPr marL="2743200" lvl="5" indent="-228600" algn="l">
              <a:lnSpc>
                <a:spcPct val="100000"/>
              </a:lnSpc>
              <a:spcBef>
                <a:spcPts val="280"/>
              </a:spcBef>
              <a:spcAft>
                <a:spcPts val="0"/>
              </a:spcAft>
              <a:buClr>
                <a:srgbClr val="888888"/>
              </a:buClr>
              <a:buSzPts val="1400"/>
              <a:buNone/>
              <a:defRPr sz="1400">
                <a:solidFill>
                  <a:srgbClr val="888888"/>
                </a:solidFill>
              </a:defRPr>
            </a:lvl6pPr>
            <a:lvl7pPr marL="3200400" lvl="6" indent="-228600" algn="l">
              <a:lnSpc>
                <a:spcPct val="100000"/>
              </a:lnSpc>
              <a:spcBef>
                <a:spcPts val="280"/>
              </a:spcBef>
              <a:spcAft>
                <a:spcPts val="0"/>
              </a:spcAft>
              <a:buClr>
                <a:srgbClr val="888888"/>
              </a:buClr>
              <a:buSzPts val="1400"/>
              <a:buNone/>
              <a:defRPr sz="1400">
                <a:solidFill>
                  <a:srgbClr val="888888"/>
                </a:solidFill>
              </a:defRPr>
            </a:lvl7pPr>
            <a:lvl8pPr marL="3657600" lvl="7" indent="-228600" algn="l">
              <a:lnSpc>
                <a:spcPct val="100000"/>
              </a:lnSpc>
              <a:spcBef>
                <a:spcPts val="280"/>
              </a:spcBef>
              <a:spcAft>
                <a:spcPts val="0"/>
              </a:spcAft>
              <a:buClr>
                <a:srgbClr val="888888"/>
              </a:buClr>
              <a:buSzPts val="1400"/>
              <a:buNone/>
              <a:defRPr sz="1400">
                <a:solidFill>
                  <a:srgbClr val="888888"/>
                </a:solidFill>
              </a:defRPr>
            </a:lvl8pPr>
            <a:lvl9pPr marL="4114800" lvl="8" indent="-228600" algn="l">
              <a:lnSpc>
                <a:spcPct val="100000"/>
              </a:lnSpc>
              <a:spcBef>
                <a:spcPts val="280"/>
              </a:spcBef>
              <a:spcAft>
                <a:spcPts val="0"/>
              </a:spcAft>
              <a:buClr>
                <a:srgbClr val="888888"/>
              </a:buClr>
              <a:buSzPts val="1400"/>
              <a:buNone/>
              <a:defRPr sz="1400">
                <a:solidFill>
                  <a:srgbClr val="888888"/>
                </a:solidFill>
              </a:defRPr>
            </a:lvl9pPr>
          </a:lstStyle>
          <a:p>
            <a:endParaRPr/>
          </a:p>
        </p:txBody>
      </p:sp>
      <p:sp>
        <p:nvSpPr>
          <p:cNvPr id="252" name="Google Shape;252;p66"/>
          <p:cNvSpPr txBox="1">
            <a:spLocks noGrp="1"/>
          </p:cNvSpPr>
          <p:nvPr>
            <p:ph type="ftr" idx="11"/>
          </p:nvPr>
        </p:nvSpPr>
        <p:spPr>
          <a:xfrm>
            <a:off x="609600" y="6356351"/>
            <a:ext cx="7416800" cy="365125"/>
          </a:xfrm>
          <a:prstGeom prst="rect">
            <a:avLst/>
          </a:prstGeom>
          <a:noFill/>
          <a:ln>
            <a:noFill/>
          </a:ln>
        </p:spPr>
        <p:txBody>
          <a:bodyPr spcFirstLastPara="1" wrap="square" lIns="91425" tIns="45700" rIns="91425" bIns="45700" anchor="t" anchorCtr="0">
            <a:noAutofit/>
          </a:bodyPr>
          <a:lstStyle>
            <a:lvl1pPr marR="0" lvl="0" algn="l" rtl="0">
              <a:lnSpc>
                <a:spcPct val="120000"/>
              </a:lnSpc>
              <a:spcBef>
                <a:spcPts val="600"/>
              </a:spcBef>
              <a:spcAft>
                <a:spcPts val="0"/>
              </a:spcAft>
              <a:buClr>
                <a:srgbClr val="000000"/>
              </a:buClr>
              <a:buSzPts val="1400"/>
              <a:buFont typeface="Arial"/>
              <a:buNone/>
              <a:defRPr sz="1200" b="1" i="0" u="none" strike="noStrike" cap="none">
                <a:solidFill>
                  <a:srgbClr val="7F7F7F"/>
                </a:solidFill>
                <a:latin typeface="Times New Roman"/>
                <a:ea typeface="Times New Roman"/>
                <a:cs typeface="Times New Roman"/>
                <a:sym typeface="Times New Roman"/>
              </a:defRPr>
            </a:lvl1pPr>
            <a:lvl2pPr marR="0" lvl="1" algn="l" rtl="0">
              <a:lnSpc>
                <a:spcPct val="120000"/>
              </a:lnSpc>
              <a:spcBef>
                <a:spcPts val="800"/>
              </a:spcBef>
              <a:spcAft>
                <a:spcPts val="0"/>
              </a:spcAft>
              <a:buClr>
                <a:srgbClr val="000000"/>
              </a:buClr>
              <a:buSzPts val="1400"/>
              <a:buFont typeface="Arial"/>
              <a:buNone/>
              <a:defRPr sz="1600" b="1" i="0" u="none" strike="noStrike" cap="none">
                <a:solidFill>
                  <a:schemeClr val="dk1"/>
                </a:solidFill>
                <a:latin typeface="Times New Roman"/>
                <a:ea typeface="Times New Roman"/>
                <a:cs typeface="Times New Roman"/>
                <a:sym typeface="Times New Roman"/>
              </a:defRPr>
            </a:lvl2pPr>
            <a:lvl3pPr marR="0" lvl="2" algn="l" rtl="0">
              <a:lnSpc>
                <a:spcPct val="120000"/>
              </a:lnSpc>
              <a:spcBef>
                <a:spcPts val="800"/>
              </a:spcBef>
              <a:spcAft>
                <a:spcPts val="0"/>
              </a:spcAft>
              <a:buClr>
                <a:srgbClr val="000000"/>
              </a:buClr>
              <a:buSzPts val="1400"/>
              <a:buFont typeface="Arial"/>
              <a:buNone/>
              <a:defRPr sz="1600" b="1" i="0" u="none" strike="noStrike" cap="none">
                <a:solidFill>
                  <a:schemeClr val="dk1"/>
                </a:solidFill>
                <a:latin typeface="Times New Roman"/>
                <a:ea typeface="Times New Roman"/>
                <a:cs typeface="Times New Roman"/>
                <a:sym typeface="Times New Roman"/>
              </a:defRPr>
            </a:lvl3pPr>
            <a:lvl4pPr marR="0" lvl="3" algn="l" rtl="0">
              <a:lnSpc>
                <a:spcPct val="120000"/>
              </a:lnSpc>
              <a:spcBef>
                <a:spcPts val="800"/>
              </a:spcBef>
              <a:spcAft>
                <a:spcPts val="0"/>
              </a:spcAft>
              <a:buClr>
                <a:srgbClr val="000000"/>
              </a:buClr>
              <a:buSzPts val="1400"/>
              <a:buFont typeface="Arial"/>
              <a:buNone/>
              <a:defRPr sz="1600" b="1" i="0" u="none" strike="noStrike" cap="none">
                <a:solidFill>
                  <a:schemeClr val="dk1"/>
                </a:solidFill>
                <a:latin typeface="Times New Roman"/>
                <a:ea typeface="Times New Roman"/>
                <a:cs typeface="Times New Roman"/>
                <a:sym typeface="Times New Roman"/>
              </a:defRPr>
            </a:lvl4pPr>
            <a:lvl5pPr marR="0" lvl="4" algn="l" rtl="0">
              <a:lnSpc>
                <a:spcPct val="120000"/>
              </a:lnSpc>
              <a:spcBef>
                <a:spcPts val="800"/>
              </a:spcBef>
              <a:spcAft>
                <a:spcPts val="0"/>
              </a:spcAft>
              <a:buClr>
                <a:srgbClr val="000000"/>
              </a:buClr>
              <a:buSzPts val="1400"/>
              <a:buFont typeface="Arial"/>
              <a:buNone/>
              <a:defRPr sz="1600" b="1" i="0" u="none" strike="noStrike" cap="none">
                <a:solidFill>
                  <a:schemeClr val="dk1"/>
                </a:solidFill>
                <a:latin typeface="Times New Roman"/>
                <a:ea typeface="Times New Roman"/>
                <a:cs typeface="Times New Roman"/>
                <a:sym typeface="Times New Roman"/>
              </a:defRPr>
            </a:lvl5pPr>
            <a:lvl6pPr marR="0" lvl="5" algn="l" rtl="0">
              <a:lnSpc>
                <a:spcPct val="100000"/>
              </a:lnSpc>
              <a:spcBef>
                <a:spcPts val="0"/>
              </a:spcBef>
              <a:spcAft>
                <a:spcPts val="0"/>
              </a:spcAft>
              <a:buClr>
                <a:srgbClr val="000000"/>
              </a:buClr>
              <a:buSzPts val="1400"/>
              <a:buFont typeface="Arial"/>
              <a:buNone/>
              <a:defRPr sz="1600" b="1" i="0" u="none" strike="noStrike" cap="none">
                <a:solidFill>
                  <a:schemeClr val="dk1"/>
                </a:solidFill>
                <a:latin typeface="Times New Roman"/>
                <a:ea typeface="Times New Roman"/>
                <a:cs typeface="Times New Roman"/>
                <a:sym typeface="Times New Roman"/>
              </a:defRPr>
            </a:lvl6pPr>
            <a:lvl7pPr marR="0" lvl="6" algn="l" rtl="0">
              <a:lnSpc>
                <a:spcPct val="100000"/>
              </a:lnSpc>
              <a:spcBef>
                <a:spcPts val="0"/>
              </a:spcBef>
              <a:spcAft>
                <a:spcPts val="0"/>
              </a:spcAft>
              <a:buClr>
                <a:srgbClr val="000000"/>
              </a:buClr>
              <a:buSzPts val="1400"/>
              <a:buFont typeface="Arial"/>
              <a:buNone/>
              <a:defRPr sz="1600" b="1" i="0" u="none" strike="noStrike" cap="none">
                <a:solidFill>
                  <a:schemeClr val="dk1"/>
                </a:solidFill>
                <a:latin typeface="Times New Roman"/>
                <a:ea typeface="Times New Roman"/>
                <a:cs typeface="Times New Roman"/>
                <a:sym typeface="Times New Roman"/>
              </a:defRPr>
            </a:lvl7pPr>
            <a:lvl8pPr marR="0" lvl="7" algn="l" rtl="0">
              <a:lnSpc>
                <a:spcPct val="100000"/>
              </a:lnSpc>
              <a:spcBef>
                <a:spcPts val="0"/>
              </a:spcBef>
              <a:spcAft>
                <a:spcPts val="0"/>
              </a:spcAft>
              <a:buClr>
                <a:srgbClr val="000000"/>
              </a:buClr>
              <a:buSzPts val="1400"/>
              <a:buFont typeface="Arial"/>
              <a:buNone/>
              <a:defRPr sz="1600" b="1" i="0" u="none" strike="noStrike" cap="none">
                <a:solidFill>
                  <a:schemeClr val="dk1"/>
                </a:solidFill>
                <a:latin typeface="Times New Roman"/>
                <a:ea typeface="Times New Roman"/>
                <a:cs typeface="Times New Roman"/>
                <a:sym typeface="Times New Roman"/>
              </a:defRPr>
            </a:lvl8pPr>
            <a:lvl9pPr marR="0" lvl="8" algn="l" rtl="0">
              <a:lnSpc>
                <a:spcPct val="100000"/>
              </a:lnSpc>
              <a:spcBef>
                <a:spcPts val="0"/>
              </a:spcBef>
              <a:spcAft>
                <a:spcPts val="0"/>
              </a:spcAft>
              <a:buClr>
                <a:srgbClr val="000000"/>
              </a:buClr>
              <a:buSzPts val="1400"/>
              <a:buFont typeface="Arial"/>
              <a:buNone/>
              <a:defRPr sz="1600" b="1" i="0" u="none" strike="noStrike" cap="none">
                <a:solidFill>
                  <a:schemeClr val="dk1"/>
                </a:solidFill>
                <a:latin typeface="Times New Roman"/>
                <a:ea typeface="Times New Roman"/>
                <a:cs typeface="Times New Roman"/>
                <a:sym typeface="Times New Roman"/>
              </a:defRPr>
            </a:lvl9pPr>
          </a:lstStyle>
          <a:p>
            <a:endParaRPr/>
          </a:p>
        </p:txBody>
      </p:sp>
      <p:sp>
        <p:nvSpPr>
          <p:cNvPr id="253" name="Google Shape;253;p66"/>
          <p:cNvSpPr txBox="1">
            <a:spLocks noGrp="1"/>
          </p:cNvSpPr>
          <p:nvPr>
            <p:ph type="sldNum" idx="12"/>
          </p:nvPr>
        </p:nvSpPr>
        <p:spPr>
          <a:xfrm>
            <a:off x="9347200" y="6356351"/>
            <a:ext cx="2540000" cy="365125"/>
          </a:xfrm>
          <a:prstGeom prst="rect">
            <a:avLst/>
          </a:prstGeom>
          <a:noFill/>
          <a:ln>
            <a:noFill/>
          </a:ln>
        </p:spPr>
        <p:txBody>
          <a:bodyPr spcFirstLastPara="1" wrap="square" lIns="91425" tIns="45700" rIns="91425" bIns="45700" anchor="t" anchorCtr="0">
            <a:noAutofit/>
          </a:bodyPr>
          <a:lstStyle>
            <a:lvl1pPr marL="0" marR="0" lvl="0" indent="0" algn="r">
              <a:lnSpc>
                <a:spcPct val="120000"/>
              </a:lnSpc>
              <a:spcBef>
                <a:spcPts val="0"/>
              </a:spcBef>
              <a:spcAft>
                <a:spcPts val="0"/>
              </a:spcAft>
              <a:buSzPts val="1200"/>
              <a:buNone/>
              <a:defRPr sz="1200" b="1" i="0" u="none" strike="noStrike" cap="none">
                <a:solidFill>
                  <a:srgbClr val="7F7F7F"/>
                </a:solidFill>
                <a:latin typeface="Times New Roman"/>
                <a:ea typeface="Times New Roman"/>
                <a:cs typeface="Times New Roman"/>
                <a:sym typeface="Times New Roman"/>
              </a:defRPr>
            </a:lvl1pPr>
            <a:lvl2pPr marL="0" marR="0" lvl="1" indent="0" algn="r">
              <a:lnSpc>
                <a:spcPct val="120000"/>
              </a:lnSpc>
              <a:spcBef>
                <a:spcPts val="0"/>
              </a:spcBef>
              <a:spcAft>
                <a:spcPts val="0"/>
              </a:spcAft>
              <a:buSzPts val="1200"/>
              <a:buNone/>
              <a:defRPr sz="1200" b="1" i="0" u="none" strike="noStrike" cap="none">
                <a:solidFill>
                  <a:srgbClr val="7F7F7F"/>
                </a:solidFill>
                <a:latin typeface="Times New Roman"/>
                <a:ea typeface="Times New Roman"/>
                <a:cs typeface="Times New Roman"/>
                <a:sym typeface="Times New Roman"/>
              </a:defRPr>
            </a:lvl2pPr>
            <a:lvl3pPr marL="0" marR="0" lvl="2" indent="0" algn="r">
              <a:lnSpc>
                <a:spcPct val="120000"/>
              </a:lnSpc>
              <a:spcBef>
                <a:spcPts val="0"/>
              </a:spcBef>
              <a:spcAft>
                <a:spcPts val="0"/>
              </a:spcAft>
              <a:buSzPts val="1200"/>
              <a:buNone/>
              <a:defRPr sz="1200" b="1" i="0" u="none" strike="noStrike" cap="none">
                <a:solidFill>
                  <a:srgbClr val="7F7F7F"/>
                </a:solidFill>
                <a:latin typeface="Times New Roman"/>
                <a:ea typeface="Times New Roman"/>
                <a:cs typeface="Times New Roman"/>
                <a:sym typeface="Times New Roman"/>
              </a:defRPr>
            </a:lvl3pPr>
            <a:lvl4pPr marL="0" marR="0" lvl="3" indent="0" algn="r">
              <a:lnSpc>
                <a:spcPct val="120000"/>
              </a:lnSpc>
              <a:spcBef>
                <a:spcPts val="0"/>
              </a:spcBef>
              <a:spcAft>
                <a:spcPts val="0"/>
              </a:spcAft>
              <a:buSzPts val="1200"/>
              <a:buNone/>
              <a:defRPr sz="1200" b="1" i="0" u="none" strike="noStrike" cap="none">
                <a:solidFill>
                  <a:srgbClr val="7F7F7F"/>
                </a:solidFill>
                <a:latin typeface="Times New Roman"/>
                <a:ea typeface="Times New Roman"/>
                <a:cs typeface="Times New Roman"/>
                <a:sym typeface="Times New Roman"/>
              </a:defRPr>
            </a:lvl4pPr>
            <a:lvl5pPr marL="0" marR="0" lvl="4" indent="0" algn="r">
              <a:lnSpc>
                <a:spcPct val="120000"/>
              </a:lnSpc>
              <a:spcBef>
                <a:spcPts val="0"/>
              </a:spcBef>
              <a:spcAft>
                <a:spcPts val="0"/>
              </a:spcAft>
              <a:buSzPts val="1200"/>
              <a:buNone/>
              <a:defRPr sz="1200" b="1" i="0" u="none" strike="noStrike" cap="none">
                <a:solidFill>
                  <a:srgbClr val="7F7F7F"/>
                </a:solidFill>
                <a:latin typeface="Times New Roman"/>
                <a:ea typeface="Times New Roman"/>
                <a:cs typeface="Times New Roman"/>
                <a:sym typeface="Times New Roman"/>
              </a:defRPr>
            </a:lvl5pPr>
            <a:lvl6pPr marL="0" marR="0" lvl="5" indent="0" algn="r">
              <a:lnSpc>
                <a:spcPct val="120000"/>
              </a:lnSpc>
              <a:spcBef>
                <a:spcPts val="0"/>
              </a:spcBef>
              <a:spcAft>
                <a:spcPts val="0"/>
              </a:spcAft>
              <a:buSzPts val="1200"/>
              <a:buNone/>
              <a:defRPr sz="1200" b="1" i="0" u="none" strike="noStrike" cap="none">
                <a:solidFill>
                  <a:srgbClr val="7F7F7F"/>
                </a:solidFill>
                <a:latin typeface="Times New Roman"/>
                <a:ea typeface="Times New Roman"/>
                <a:cs typeface="Times New Roman"/>
                <a:sym typeface="Times New Roman"/>
              </a:defRPr>
            </a:lvl6pPr>
            <a:lvl7pPr marL="0" marR="0" lvl="6" indent="0" algn="r">
              <a:lnSpc>
                <a:spcPct val="120000"/>
              </a:lnSpc>
              <a:spcBef>
                <a:spcPts val="0"/>
              </a:spcBef>
              <a:spcAft>
                <a:spcPts val="0"/>
              </a:spcAft>
              <a:buSzPts val="1200"/>
              <a:buNone/>
              <a:defRPr sz="1200" b="1" i="0" u="none" strike="noStrike" cap="none">
                <a:solidFill>
                  <a:srgbClr val="7F7F7F"/>
                </a:solidFill>
                <a:latin typeface="Times New Roman"/>
                <a:ea typeface="Times New Roman"/>
                <a:cs typeface="Times New Roman"/>
                <a:sym typeface="Times New Roman"/>
              </a:defRPr>
            </a:lvl7pPr>
            <a:lvl8pPr marL="0" marR="0" lvl="7" indent="0" algn="r">
              <a:lnSpc>
                <a:spcPct val="120000"/>
              </a:lnSpc>
              <a:spcBef>
                <a:spcPts val="0"/>
              </a:spcBef>
              <a:spcAft>
                <a:spcPts val="0"/>
              </a:spcAft>
              <a:buSzPts val="1200"/>
              <a:buNone/>
              <a:defRPr sz="1200" b="1" i="0" u="none" strike="noStrike" cap="none">
                <a:solidFill>
                  <a:srgbClr val="7F7F7F"/>
                </a:solidFill>
                <a:latin typeface="Times New Roman"/>
                <a:ea typeface="Times New Roman"/>
                <a:cs typeface="Times New Roman"/>
                <a:sym typeface="Times New Roman"/>
              </a:defRPr>
            </a:lvl8pPr>
            <a:lvl9pPr marL="0" marR="0" lvl="8" indent="0" algn="r">
              <a:lnSpc>
                <a:spcPct val="120000"/>
              </a:lnSpc>
              <a:spcBef>
                <a:spcPts val="0"/>
              </a:spcBef>
              <a:spcAft>
                <a:spcPts val="0"/>
              </a:spcAft>
              <a:buSzPts val="1200"/>
              <a:buNone/>
              <a:defRPr sz="1200" b="1" i="0" u="none" strike="noStrike" cap="none">
                <a:solidFill>
                  <a:srgbClr val="7F7F7F"/>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254"/>
        <p:cNvGrpSpPr/>
        <p:nvPr/>
      </p:nvGrpSpPr>
      <p:grpSpPr>
        <a:xfrm>
          <a:off x="0" y="0"/>
          <a:ext cx="0" cy="0"/>
          <a:chOff x="0" y="0"/>
          <a:chExt cx="0" cy="0"/>
        </a:xfrm>
      </p:grpSpPr>
      <p:sp>
        <p:nvSpPr>
          <p:cNvPr id="255" name="Google Shape;255;p67"/>
          <p:cNvSpPr txBox="1">
            <a:spLocks noGrp="1"/>
          </p:cNvSpPr>
          <p:nvPr>
            <p:ph type="title"/>
          </p:nvPr>
        </p:nvSpPr>
        <p:spPr>
          <a:xfrm>
            <a:off x="2844800" y="0"/>
            <a:ext cx="9347200" cy="11430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6" name="Google Shape;256;p67"/>
          <p:cNvSpPr txBox="1">
            <a:spLocks noGrp="1"/>
          </p:cNvSpPr>
          <p:nvPr>
            <p:ph type="body" idx="1"/>
          </p:nvPr>
        </p:nvSpPr>
        <p:spPr>
          <a:xfrm>
            <a:off x="609600" y="1600201"/>
            <a:ext cx="5384800" cy="4525963"/>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560"/>
              </a:spcBef>
              <a:spcAft>
                <a:spcPts val="0"/>
              </a:spcAft>
              <a:buSzPts val="1400"/>
              <a:buNone/>
              <a:defRPr sz="2800"/>
            </a:lvl1pPr>
            <a:lvl2pPr marL="914400" lvl="1" indent="-358140" algn="l">
              <a:lnSpc>
                <a:spcPct val="100000"/>
              </a:lnSpc>
              <a:spcBef>
                <a:spcPts val="480"/>
              </a:spcBef>
              <a:spcAft>
                <a:spcPts val="0"/>
              </a:spcAft>
              <a:buClr>
                <a:schemeClr val="dk1"/>
              </a:buClr>
              <a:buSzPts val="2040"/>
              <a:buFont typeface="Oswald"/>
              <a:buChar char="•"/>
              <a:defRPr sz="2400"/>
            </a:lvl2pPr>
            <a:lvl3pPr marL="1371600" lvl="2" indent="-336550" algn="l">
              <a:lnSpc>
                <a:spcPct val="100000"/>
              </a:lnSpc>
              <a:spcBef>
                <a:spcPts val="400"/>
              </a:spcBef>
              <a:spcAft>
                <a:spcPts val="0"/>
              </a:spcAft>
              <a:buClr>
                <a:schemeClr val="dk1"/>
              </a:buClr>
              <a:buSzPts val="1700"/>
              <a:buFont typeface="Oswald"/>
              <a:buChar char="•"/>
              <a:defRPr sz="2000"/>
            </a:lvl3pPr>
            <a:lvl4pPr marL="1828800" lvl="3" indent="-325755" algn="l">
              <a:lnSpc>
                <a:spcPct val="100000"/>
              </a:lnSpc>
              <a:spcBef>
                <a:spcPts val="360"/>
              </a:spcBef>
              <a:spcAft>
                <a:spcPts val="0"/>
              </a:spcAft>
              <a:buClr>
                <a:schemeClr val="dk1"/>
              </a:buClr>
              <a:buSzPts val="1530"/>
              <a:buFont typeface="Oswald"/>
              <a:buChar char="•"/>
              <a:defRPr sz="1800"/>
            </a:lvl4pPr>
            <a:lvl5pPr marL="2286000" lvl="4" indent="-342900" algn="l">
              <a:lnSpc>
                <a:spcPct val="100000"/>
              </a:lnSpc>
              <a:spcBef>
                <a:spcPts val="360"/>
              </a:spcBef>
              <a:spcAft>
                <a:spcPts val="0"/>
              </a:spcAft>
              <a:buClr>
                <a:schemeClr val="dk1"/>
              </a:buClr>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257" name="Google Shape;257;p67"/>
          <p:cNvSpPr txBox="1">
            <a:spLocks noGrp="1"/>
          </p:cNvSpPr>
          <p:nvPr>
            <p:ph type="body" idx="2"/>
          </p:nvPr>
        </p:nvSpPr>
        <p:spPr>
          <a:xfrm>
            <a:off x="6197600" y="1600201"/>
            <a:ext cx="5384800" cy="4525963"/>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560"/>
              </a:spcBef>
              <a:spcAft>
                <a:spcPts val="0"/>
              </a:spcAft>
              <a:buSzPts val="1400"/>
              <a:buNone/>
              <a:defRPr sz="2800"/>
            </a:lvl1pPr>
            <a:lvl2pPr marL="914400" lvl="1" indent="-358140" algn="l">
              <a:lnSpc>
                <a:spcPct val="100000"/>
              </a:lnSpc>
              <a:spcBef>
                <a:spcPts val="480"/>
              </a:spcBef>
              <a:spcAft>
                <a:spcPts val="0"/>
              </a:spcAft>
              <a:buClr>
                <a:schemeClr val="dk1"/>
              </a:buClr>
              <a:buSzPts val="2040"/>
              <a:buFont typeface="Oswald"/>
              <a:buChar char="•"/>
              <a:defRPr sz="2400"/>
            </a:lvl2pPr>
            <a:lvl3pPr marL="1371600" lvl="2" indent="-336550" algn="l">
              <a:lnSpc>
                <a:spcPct val="100000"/>
              </a:lnSpc>
              <a:spcBef>
                <a:spcPts val="400"/>
              </a:spcBef>
              <a:spcAft>
                <a:spcPts val="0"/>
              </a:spcAft>
              <a:buClr>
                <a:schemeClr val="dk1"/>
              </a:buClr>
              <a:buSzPts val="1700"/>
              <a:buFont typeface="Oswald"/>
              <a:buChar char="•"/>
              <a:defRPr sz="2000"/>
            </a:lvl3pPr>
            <a:lvl4pPr marL="1828800" lvl="3" indent="-325755" algn="l">
              <a:lnSpc>
                <a:spcPct val="100000"/>
              </a:lnSpc>
              <a:spcBef>
                <a:spcPts val="360"/>
              </a:spcBef>
              <a:spcAft>
                <a:spcPts val="0"/>
              </a:spcAft>
              <a:buClr>
                <a:schemeClr val="dk1"/>
              </a:buClr>
              <a:buSzPts val="1530"/>
              <a:buFont typeface="Oswald"/>
              <a:buChar char="•"/>
              <a:defRPr sz="1800"/>
            </a:lvl4pPr>
            <a:lvl5pPr marL="2286000" lvl="4" indent="-342900" algn="l">
              <a:lnSpc>
                <a:spcPct val="100000"/>
              </a:lnSpc>
              <a:spcBef>
                <a:spcPts val="360"/>
              </a:spcBef>
              <a:spcAft>
                <a:spcPts val="0"/>
              </a:spcAft>
              <a:buClr>
                <a:schemeClr val="dk1"/>
              </a:buClr>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258" name="Google Shape;258;p67"/>
          <p:cNvSpPr txBox="1">
            <a:spLocks noGrp="1"/>
          </p:cNvSpPr>
          <p:nvPr>
            <p:ph type="ftr" idx="11"/>
          </p:nvPr>
        </p:nvSpPr>
        <p:spPr>
          <a:xfrm>
            <a:off x="609600" y="6356351"/>
            <a:ext cx="7416800" cy="365125"/>
          </a:xfrm>
          <a:prstGeom prst="rect">
            <a:avLst/>
          </a:prstGeom>
          <a:noFill/>
          <a:ln>
            <a:noFill/>
          </a:ln>
        </p:spPr>
        <p:txBody>
          <a:bodyPr spcFirstLastPara="1" wrap="square" lIns="91425" tIns="45700" rIns="91425" bIns="45700" anchor="t" anchorCtr="0">
            <a:noAutofit/>
          </a:bodyPr>
          <a:lstStyle>
            <a:lvl1pPr marR="0" lvl="0" algn="l" rtl="0">
              <a:lnSpc>
                <a:spcPct val="120000"/>
              </a:lnSpc>
              <a:spcBef>
                <a:spcPts val="600"/>
              </a:spcBef>
              <a:spcAft>
                <a:spcPts val="0"/>
              </a:spcAft>
              <a:buClr>
                <a:srgbClr val="000000"/>
              </a:buClr>
              <a:buSzPts val="1400"/>
              <a:buFont typeface="Arial"/>
              <a:buNone/>
              <a:defRPr sz="1200" b="1" i="0" u="none" strike="noStrike" cap="none">
                <a:solidFill>
                  <a:srgbClr val="7F7F7F"/>
                </a:solidFill>
                <a:latin typeface="Times New Roman"/>
                <a:ea typeface="Times New Roman"/>
                <a:cs typeface="Times New Roman"/>
                <a:sym typeface="Times New Roman"/>
              </a:defRPr>
            </a:lvl1pPr>
            <a:lvl2pPr marR="0" lvl="1" algn="l" rtl="0">
              <a:lnSpc>
                <a:spcPct val="120000"/>
              </a:lnSpc>
              <a:spcBef>
                <a:spcPts val="800"/>
              </a:spcBef>
              <a:spcAft>
                <a:spcPts val="0"/>
              </a:spcAft>
              <a:buClr>
                <a:srgbClr val="000000"/>
              </a:buClr>
              <a:buSzPts val="1400"/>
              <a:buFont typeface="Arial"/>
              <a:buNone/>
              <a:defRPr sz="1600" b="1" i="0" u="none" strike="noStrike" cap="none">
                <a:solidFill>
                  <a:schemeClr val="dk1"/>
                </a:solidFill>
                <a:latin typeface="Times New Roman"/>
                <a:ea typeface="Times New Roman"/>
                <a:cs typeface="Times New Roman"/>
                <a:sym typeface="Times New Roman"/>
              </a:defRPr>
            </a:lvl2pPr>
            <a:lvl3pPr marR="0" lvl="2" algn="l" rtl="0">
              <a:lnSpc>
                <a:spcPct val="120000"/>
              </a:lnSpc>
              <a:spcBef>
                <a:spcPts val="800"/>
              </a:spcBef>
              <a:spcAft>
                <a:spcPts val="0"/>
              </a:spcAft>
              <a:buClr>
                <a:srgbClr val="000000"/>
              </a:buClr>
              <a:buSzPts val="1400"/>
              <a:buFont typeface="Arial"/>
              <a:buNone/>
              <a:defRPr sz="1600" b="1" i="0" u="none" strike="noStrike" cap="none">
                <a:solidFill>
                  <a:schemeClr val="dk1"/>
                </a:solidFill>
                <a:latin typeface="Times New Roman"/>
                <a:ea typeface="Times New Roman"/>
                <a:cs typeface="Times New Roman"/>
                <a:sym typeface="Times New Roman"/>
              </a:defRPr>
            </a:lvl3pPr>
            <a:lvl4pPr marR="0" lvl="3" algn="l" rtl="0">
              <a:lnSpc>
                <a:spcPct val="120000"/>
              </a:lnSpc>
              <a:spcBef>
                <a:spcPts val="800"/>
              </a:spcBef>
              <a:spcAft>
                <a:spcPts val="0"/>
              </a:spcAft>
              <a:buClr>
                <a:srgbClr val="000000"/>
              </a:buClr>
              <a:buSzPts val="1400"/>
              <a:buFont typeface="Arial"/>
              <a:buNone/>
              <a:defRPr sz="1600" b="1" i="0" u="none" strike="noStrike" cap="none">
                <a:solidFill>
                  <a:schemeClr val="dk1"/>
                </a:solidFill>
                <a:latin typeface="Times New Roman"/>
                <a:ea typeface="Times New Roman"/>
                <a:cs typeface="Times New Roman"/>
                <a:sym typeface="Times New Roman"/>
              </a:defRPr>
            </a:lvl4pPr>
            <a:lvl5pPr marR="0" lvl="4" algn="l" rtl="0">
              <a:lnSpc>
                <a:spcPct val="120000"/>
              </a:lnSpc>
              <a:spcBef>
                <a:spcPts val="800"/>
              </a:spcBef>
              <a:spcAft>
                <a:spcPts val="0"/>
              </a:spcAft>
              <a:buClr>
                <a:srgbClr val="000000"/>
              </a:buClr>
              <a:buSzPts val="1400"/>
              <a:buFont typeface="Arial"/>
              <a:buNone/>
              <a:defRPr sz="1600" b="1" i="0" u="none" strike="noStrike" cap="none">
                <a:solidFill>
                  <a:schemeClr val="dk1"/>
                </a:solidFill>
                <a:latin typeface="Times New Roman"/>
                <a:ea typeface="Times New Roman"/>
                <a:cs typeface="Times New Roman"/>
                <a:sym typeface="Times New Roman"/>
              </a:defRPr>
            </a:lvl5pPr>
            <a:lvl6pPr marR="0" lvl="5" algn="l" rtl="0">
              <a:lnSpc>
                <a:spcPct val="100000"/>
              </a:lnSpc>
              <a:spcBef>
                <a:spcPts val="0"/>
              </a:spcBef>
              <a:spcAft>
                <a:spcPts val="0"/>
              </a:spcAft>
              <a:buClr>
                <a:srgbClr val="000000"/>
              </a:buClr>
              <a:buSzPts val="1400"/>
              <a:buFont typeface="Arial"/>
              <a:buNone/>
              <a:defRPr sz="1600" b="1" i="0" u="none" strike="noStrike" cap="none">
                <a:solidFill>
                  <a:schemeClr val="dk1"/>
                </a:solidFill>
                <a:latin typeface="Times New Roman"/>
                <a:ea typeface="Times New Roman"/>
                <a:cs typeface="Times New Roman"/>
                <a:sym typeface="Times New Roman"/>
              </a:defRPr>
            </a:lvl6pPr>
            <a:lvl7pPr marR="0" lvl="6" algn="l" rtl="0">
              <a:lnSpc>
                <a:spcPct val="100000"/>
              </a:lnSpc>
              <a:spcBef>
                <a:spcPts val="0"/>
              </a:spcBef>
              <a:spcAft>
                <a:spcPts val="0"/>
              </a:spcAft>
              <a:buClr>
                <a:srgbClr val="000000"/>
              </a:buClr>
              <a:buSzPts val="1400"/>
              <a:buFont typeface="Arial"/>
              <a:buNone/>
              <a:defRPr sz="1600" b="1" i="0" u="none" strike="noStrike" cap="none">
                <a:solidFill>
                  <a:schemeClr val="dk1"/>
                </a:solidFill>
                <a:latin typeface="Times New Roman"/>
                <a:ea typeface="Times New Roman"/>
                <a:cs typeface="Times New Roman"/>
                <a:sym typeface="Times New Roman"/>
              </a:defRPr>
            </a:lvl7pPr>
            <a:lvl8pPr marR="0" lvl="7" algn="l" rtl="0">
              <a:lnSpc>
                <a:spcPct val="100000"/>
              </a:lnSpc>
              <a:spcBef>
                <a:spcPts val="0"/>
              </a:spcBef>
              <a:spcAft>
                <a:spcPts val="0"/>
              </a:spcAft>
              <a:buClr>
                <a:srgbClr val="000000"/>
              </a:buClr>
              <a:buSzPts val="1400"/>
              <a:buFont typeface="Arial"/>
              <a:buNone/>
              <a:defRPr sz="1600" b="1" i="0" u="none" strike="noStrike" cap="none">
                <a:solidFill>
                  <a:schemeClr val="dk1"/>
                </a:solidFill>
                <a:latin typeface="Times New Roman"/>
                <a:ea typeface="Times New Roman"/>
                <a:cs typeface="Times New Roman"/>
                <a:sym typeface="Times New Roman"/>
              </a:defRPr>
            </a:lvl8pPr>
            <a:lvl9pPr marR="0" lvl="8" algn="l" rtl="0">
              <a:lnSpc>
                <a:spcPct val="100000"/>
              </a:lnSpc>
              <a:spcBef>
                <a:spcPts val="0"/>
              </a:spcBef>
              <a:spcAft>
                <a:spcPts val="0"/>
              </a:spcAft>
              <a:buClr>
                <a:srgbClr val="000000"/>
              </a:buClr>
              <a:buSzPts val="1400"/>
              <a:buFont typeface="Arial"/>
              <a:buNone/>
              <a:defRPr sz="1600" b="1" i="0" u="none" strike="noStrike" cap="none">
                <a:solidFill>
                  <a:schemeClr val="dk1"/>
                </a:solidFill>
                <a:latin typeface="Times New Roman"/>
                <a:ea typeface="Times New Roman"/>
                <a:cs typeface="Times New Roman"/>
                <a:sym typeface="Times New Roman"/>
              </a:defRPr>
            </a:lvl9pPr>
          </a:lstStyle>
          <a:p>
            <a:endParaRPr/>
          </a:p>
        </p:txBody>
      </p:sp>
      <p:sp>
        <p:nvSpPr>
          <p:cNvPr id="259" name="Google Shape;259;p67"/>
          <p:cNvSpPr txBox="1">
            <a:spLocks noGrp="1"/>
          </p:cNvSpPr>
          <p:nvPr>
            <p:ph type="sldNum" idx="12"/>
          </p:nvPr>
        </p:nvSpPr>
        <p:spPr>
          <a:xfrm>
            <a:off x="9347200" y="6356351"/>
            <a:ext cx="2540000" cy="365125"/>
          </a:xfrm>
          <a:prstGeom prst="rect">
            <a:avLst/>
          </a:prstGeom>
          <a:noFill/>
          <a:ln>
            <a:noFill/>
          </a:ln>
        </p:spPr>
        <p:txBody>
          <a:bodyPr spcFirstLastPara="1" wrap="square" lIns="91425" tIns="45700" rIns="91425" bIns="45700" anchor="t" anchorCtr="0">
            <a:noAutofit/>
          </a:bodyPr>
          <a:lstStyle>
            <a:lvl1pPr marL="0" marR="0" lvl="0" indent="0" algn="r">
              <a:lnSpc>
                <a:spcPct val="120000"/>
              </a:lnSpc>
              <a:spcBef>
                <a:spcPts val="0"/>
              </a:spcBef>
              <a:spcAft>
                <a:spcPts val="0"/>
              </a:spcAft>
              <a:buSzPts val="1200"/>
              <a:buNone/>
              <a:defRPr sz="1200" b="1" i="0" u="none" strike="noStrike" cap="none">
                <a:solidFill>
                  <a:srgbClr val="7F7F7F"/>
                </a:solidFill>
                <a:latin typeface="Times New Roman"/>
                <a:ea typeface="Times New Roman"/>
                <a:cs typeface="Times New Roman"/>
                <a:sym typeface="Times New Roman"/>
              </a:defRPr>
            </a:lvl1pPr>
            <a:lvl2pPr marL="0" marR="0" lvl="1" indent="0" algn="r">
              <a:lnSpc>
                <a:spcPct val="120000"/>
              </a:lnSpc>
              <a:spcBef>
                <a:spcPts val="0"/>
              </a:spcBef>
              <a:spcAft>
                <a:spcPts val="0"/>
              </a:spcAft>
              <a:buSzPts val="1200"/>
              <a:buNone/>
              <a:defRPr sz="1200" b="1" i="0" u="none" strike="noStrike" cap="none">
                <a:solidFill>
                  <a:srgbClr val="7F7F7F"/>
                </a:solidFill>
                <a:latin typeface="Times New Roman"/>
                <a:ea typeface="Times New Roman"/>
                <a:cs typeface="Times New Roman"/>
                <a:sym typeface="Times New Roman"/>
              </a:defRPr>
            </a:lvl2pPr>
            <a:lvl3pPr marL="0" marR="0" lvl="2" indent="0" algn="r">
              <a:lnSpc>
                <a:spcPct val="120000"/>
              </a:lnSpc>
              <a:spcBef>
                <a:spcPts val="0"/>
              </a:spcBef>
              <a:spcAft>
                <a:spcPts val="0"/>
              </a:spcAft>
              <a:buSzPts val="1200"/>
              <a:buNone/>
              <a:defRPr sz="1200" b="1" i="0" u="none" strike="noStrike" cap="none">
                <a:solidFill>
                  <a:srgbClr val="7F7F7F"/>
                </a:solidFill>
                <a:latin typeface="Times New Roman"/>
                <a:ea typeface="Times New Roman"/>
                <a:cs typeface="Times New Roman"/>
                <a:sym typeface="Times New Roman"/>
              </a:defRPr>
            </a:lvl3pPr>
            <a:lvl4pPr marL="0" marR="0" lvl="3" indent="0" algn="r">
              <a:lnSpc>
                <a:spcPct val="120000"/>
              </a:lnSpc>
              <a:spcBef>
                <a:spcPts val="0"/>
              </a:spcBef>
              <a:spcAft>
                <a:spcPts val="0"/>
              </a:spcAft>
              <a:buSzPts val="1200"/>
              <a:buNone/>
              <a:defRPr sz="1200" b="1" i="0" u="none" strike="noStrike" cap="none">
                <a:solidFill>
                  <a:srgbClr val="7F7F7F"/>
                </a:solidFill>
                <a:latin typeface="Times New Roman"/>
                <a:ea typeface="Times New Roman"/>
                <a:cs typeface="Times New Roman"/>
                <a:sym typeface="Times New Roman"/>
              </a:defRPr>
            </a:lvl4pPr>
            <a:lvl5pPr marL="0" marR="0" lvl="4" indent="0" algn="r">
              <a:lnSpc>
                <a:spcPct val="120000"/>
              </a:lnSpc>
              <a:spcBef>
                <a:spcPts val="0"/>
              </a:spcBef>
              <a:spcAft>
                <a:spcPts val="0"/>
              </a:spcAft>
              <a:buSzPts val="1200"/>
              <a:buNone/>
              <a:defRPr sz="1200" b="1" i="0" u="none" strike="noStrike" cap="none">
                <a:solidFill>
                  <a:srgbClr val="7F7F7F"/>
                </a:solidFill>
                <a:latin typeface="Times New Roman"/>
                <a:ea typeface="Times New Roman"/>
                <a:cs typeface="Times New Roman"/>
                <a:sym typeface="Times New Roman"/>
              </a:defRPr>
            </a:lvl5pPr>
            <a:lvl6pPr marL="0" marR="0" lvl="5" indent="0" algn="r">
              <a:lnSpc>
                <a:spcPct val="120000"/>
              </a:lnSpc>
              <a:spcBef>
                <a:spcPts val="0"/>
              </a:spcBef>
              <a:spcAft>
                <a:spcPts val="0"/>
              </a:spcAft>
              <a:buSzPts val="1200"/>
              <a:buNone/>
              <a:defRPr sz="1200" b="1" i="0" u="none" strike="noStrike" cap="none">
                <a:solidFill>
                  <a:srgbClr val="7F7F7F"/>
                </a:solidFill>
                <a:latin typeface="Times New Roman"/>
                <a:ea typeface="Times New Roman"/>
                <a:cs typeface="Times New Roman"/>
                <a:sym typeface="Times New Roman"/>
              </a:defRPr>
            </a:lvl6pPr>
            <a:lvl7pPr marL="0" marR="0" lvl="6" indent="0" algn="r">
              <a:lnSpc>
                <a:spcPct val="120000"/>
              </a:lnSpc>
              <a:spcBef>
                <a:spcPts val="0"/>
              </a:spcBef>
              <a:spcAft>
                <a:spcPts val="0"/>
              </a:spcAft>
              <a:buSzPts val="1200"/>
              <a:buNone/>
              <a:defRPr sz="1200" b="1" i="0" u="none" strike="noStrike" cap="none">
                <a:solidFill>
                  <a:srgbClr val="7F7F7F"/>
                </a:solidFill>
                <a:latin typeface="Times New Roman"/>
                <a:ea typeface="Times New Roman"/>
                <a:cs typeface="Times New Roman"/>
                <a:sym typeface="Times New Roman"/>
              </a:defRPr>
            </a:lvl7pPr>
            <a:lvl8pPr marL="0" marR="0" lvl="7" indent="0" algn="r">
              <a:lnSpc>
                <a:spcPct val="120000"/>
              </a:lnSpc>
              <a:spcBef>
                <a:spcPts val="0"/>
              </a:spcBef>
              <a:spcAft>
                <a:spcPts val="0"/>
              </a:spcAft>
              <a:buSzPts val="1200"/>
              <a:buNone/>
              <a:defRPr sz="1200" b="1" i="0" u="none" strike="noStrike" cap="none">
                <a:solidFill>
                  <a:srgbClr val="7F7F7F"/>
                </a:solidFill>
                <a:latin typeface="Times New Roman"/>
                <a:ea typeface="Times New Roman"/>
                <a:cs typeface="Times New Roman"/>
                <a:sym typeface="Times New Roman"/>
              </a:defRPr>
            </a:lvl8pPr>
            <a:lvl9pPr marL="0" marR="0" lvl="8" indent="0" algn="r">
              <a:lnSpc>
                <a:spcPct val="120000"/>
              </a:lnSpc>
              <a:spcBef>
                <a:spcPts val="0"/>
              </a:spcBef>
              <a:spcAft>
                <a:spcPts val="0"/>
              </a:spcAft>
              <a:buSzPts val="1200"/>
              <a:buNone/>
              <a:defRPr sz="1200" b="1" i="0" u="none" strike="noStrike" cap="none">
                <a:solidFill>
                  <a:srgbClr val="7F7F7F"/>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260"/>
        <p:cNvGrpSpPr/>
        <p:nvPr/>
      </p:nvGrpSpPr>
      <p:grpSpPr>
        <a:xfrm>
          <a:off x="0" y="0"/>
          <a:ext cx="0" cy="0"/>
          <a:chOff x="0" y="0"/>
          <a:chExt cx="0" cy="0"/>
        </a:xfrm>
      </p:grpSpPr>
      <p:sp>
        <p:nvSpPr>
          <p:cNvPr id="261" name="Google Shape;261;p68"/>
          <p:cNvSpPr txBox="1">
            <a:spLocks noGrp="1"/>
          </p:cNvSpPr>
          <p:nvPr>
            <p:ph type="title"/>
          </p:nvPr>
        </p:nvSpPr>
        <p:spPr>
          <a:xfrm>
            <a:off x="2844800" y="0"/>
            <a:ext cx="9347200" cy="11430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2" name="Google Shape;262;p68"/>
          <p:cNvSpPr txBox="1">
            <a:spLocks noGrp="1"/>
          </p:cNvSpPr>
          <p:nvPr>
            <p:ph type="body" idx="1"/>
          </p:nvPr>
        </p:nvSpPr>
        <p:spPr>
          <a:xfrm>
            <a:off x="609600" y="1535113"/>
            <a:ext cx="5386917" cy="639762"/>
          </a:xfrm>
          <a:prstGeom prst="rect">
            <a:avLst/>
          </a:prstGeom>
          <a:noFill/>
          <a:ln>
            <a:noFill/>
          </a:ln>
        </p:spPr>
        <p:txBody>
          <a:bodyPr spcFirstLastPara="1" wrap="square" lIns="91425" tIns="45700" rIns="91425" bIns="45700" anchor="b" anchorCtr="0">
            <a:noAutofit/>
          </a:bodyPr>
          <a:lstStyle>
            <a:lvl1pPr marL="457200" lvl="0" indent="-228600" algn="l">
              <a:lnSpc>
                <a:spcPct val="100000"/>
              </a:lnSpc>
              <a:spcBef>
                <a:spcPts val="480"/>
              </a:spcBef>
              <a:spcAft>
                <a:spcPts val="0"/>
              </a:spcAft>
              <a:buClr>
                <a:schemeClr val="dk1"/>
              </a:buClr>
              <a:buSzPts val="2400"/>
              <a:buNone/>
              <a:defRPr sz="2400" b="1"/>
            </a:lvl1pPr>
            <a:lvl2pPr marL="914400" lvl="1" indent="-228600" algn="l">
              <a:lnSpc>
                <a:spcPct val="100000"/>
              </a:lnSpc>
              <a:spcBef>
                <a:spcPts val="400"/>
              </a:spcBef>
              <a:spcAft>
                <a:spcPts val="0"/>
              </a:spcAft>
              <a:buClr>
                <a:schemeClr val="dk1"/>
              </a:buClr>
              <a:buSzPts val="1700"/>
              <a:buFont typeface="Oswald"/>
              <a:buNone/>
              <a:defRPr sz="2000" b="1"/>
            </a:lvl2pPr>
            <a:lvl3pPr marL="1371600" lvl="2" indent="-228600" algn="l">
              <a:lnSpc>
                <a:spcPct val="100000"/>
              </a:lnSpc>
              <a:spcBef>
                <a:spcPts val="360"/>
              </a:spcBef>
              <a:spcAft>
                <a:spcPts val="0"/>
              </a:spcAft>
              <a:buClr>
                <a:schemeClr val="dk1"/>
              </a:buClr>
              <a:buSzPts val="1530"/>
              <a:buFont typeface="Oswald"/>
              <a:buNone/>
              <a:defRPr sz="1800" b="1"/>
            </a:lvl3pPr>
            <a:lvl4pPr marL="1828800" lvl="3" indent="-228600" algn="l">
              <a:lnSpc>
                <a:spcPct val="100000"/>
              </a:lnSpc>
              <a:spcBef>
                <a:spcPts val="320"/>
              </a:spcBef>
              <a:spcAft>
                <a:spcPts val="0"/>
              </a:spcAft>
              <a:buClr>
                <a:schemeClr val="dk1"/>
              </a:buClr>
              <a:buSzPts val="1360"/>
              <a:buFont typeface="Oswald"/>
              <a:buNone/>
              <a:defRPr sz="1600" b="1"/>
            </a:lvl4pPr>
            <a:lvl5pPr marL="2286000" lvl="4" indent="-228600" algn="l">
              <a:lnSpc>
                <a:spcPct val="100000"/>
              </a:lnSpc>
              <a:spcBef>
                <a:spcPts val="320"/>
              </a:spcBef>
              <a:spcAft>
                <a:spcPts val="0"/>
              </a:spcAft>
              <a:buClr>
                <a:schemeClr val="dk1"/>
              </a:buClr>
              <a:buSzPts val="1600"/>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a:p>
        </p:txBody>
      </p:sp>
      <p:sp>
        <p:nvSpPr>
          <p:cNvPr id="263" name="Google Shape;263;p68"/>
          <p:cNvSpPr txBox="1">
            <a:spLocks noGrp="1"/>
          </p:cNvSpPr>
          <p:nvPr>
            <p:ph type="body" idx="2"/>
          </p:nvPr>
        </p:nvSpPr>
        <p:spPr>
          <a:xfrm>
            <a:off x="609600" y="2174875"/>
            <a:ext cx="5386917" cy="3951288"/>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480"/>
              </a:spcBef>
              <a:spcAft>
                <a:spcPts val="0"/>
              </a:spcAft>
              <a:buSzPts val="1400"/>
              <a:buNone/>
              <a:defRPr sz="2400"/>
            </a:lvl1pPr>
            <a:lvl2pPr marL="914400" lvl="1" indent="-336550" algn="l">
              <a:lnSpc>
                <a:spcPct val="100000"/>
              </a:lnSpc>
              <a:spcBef>
                <a:spcPts val="400"/>
              </a:spcBef>
              <a:spcAft>
                <a:spcPts val="0"/>
              </a:spcAft>
              <a:buClr>
                <a:schemeClr val="dk1"/>
              </a:buClr>
              <a:buSzPts val="1700"/>
              <a:buFont typeface="Oswald"/>
              <a:buChar char="•"/>
              <a:defRPr sz="2000"/>
            </a:lvl2pPr>
            <a:lvl3pPr marL="1371600" lvl="2" indent="-325755" algn="l">
              <a:lnSpc>
                <a:spcPct val="100000"/>
              </a:lnSpc>
              <a:spcBef>
                <a:spcPts val="360"/>
              </a:spcBef>
              <a:spcAft>
                <a:spcPts val="0"/>
              </a:spcAft>
              <a:buClr>
                <a:schemeClr val="dk1"/>
              </a:buClr>
              <a:buSzPts val="1530"/>
              <a:buFont typeface="Oswald"/>
              <a:buChar char="•"/>
              <a:defRPr sz="1800"/>
            </a:lvl3pPr>
            <a:lvl4pPr marL="1828800" lvl="3" indent="-314960" algn="l">
              <a:lnSpc>
                <a:spcPct val="100000"/>
              </a:lnSpc>
              <a:spcBef>
                <a:spcPts val="320"/>
              </a:spcBef>
              <a:spcAft>
                <a:spcPts val="0"/>
              </a:spcAft>
              <a:buClr>
                <a:schemeClr val="dk1"/>
              </a:buClr>
              <a:buSzPts val="1360"/>
              <a:buFont typeface="Oswald"/>
              <a:buChar char="•"/>
              <a:defRPr sz="1600"/>
            </a:lvl4pPr>
            <a:lvl5pPr marL="2286000" lvl="4" indent="-330200" algn="l">
              <a:lnSpc>
                <a:spcPct val="100000"/>
              </a:lnSpc>
              <a:spcBef>
                <a:spcPts val="320"/>
              </a:spcBef>
              <a:spcAft>
                <a:spcPts val="0"/>
              </a:spcAft>
              <a:buClr>
                <a:schemeClr val="dk1"/>
              </a:buClr>
              <a:buSzPts val="1600"/>
              <a:buChar char="»"/>
              <a:defRPr sz="1600"/>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sp>
        <p:nvSpPr>
          <p:cNvPr id="264" name="Google Shape;264;p68"/>
          <p:cNvSpPr txBox="1">
            <a:spLocks noGrp="1"/>
          </p:cNvSpPr>
          <p:nvPr>
            <p:ph type="body" idx="3"/>
          </p:nvPr>
        </p:nvSpPr>
        <p:spPr>
          <a:xfrm>
            <a:off x="6193368" y="1535113"/>
            <a:ext cx="5389033" cy="639762"/>
          </a:xfrm>
          <a:prstGeom prst="rect">
            <a:avLst/>
          </a:prstGeom>
          <a:noFill/>
          <a:ln>
            <a:noFill/>
          </a:ln>
        </p:spPr>
        <p:txBody>
          <a:bodyPr spcFirstLastPara="1" wrap="square" lIns="91425" tIns="45700" rIns="91425" bIns="45700" anchor="b" anchorCtr="0">
            <a:noAutofit/>
          </a:bodyPr>
          <a:lstStyle>
            <a:lvl1pPr marL="457200" lvl="0" indent="-228600" algn="l">
              <a:lnSpc>
                <a:spcPct val="100000"/>
              </a:lnSpc>
              <a:spcBef>
                <a:spcPts val="480"/>
              </a:spcBef>
              <a:spcAft>
                <a:spcPts val="0"/>
              </a:spcAft>
              <a:buClr>
                <a:schemeClr val="dk1"/>
              </a:buClr>
              <a:buSzPts val="2400"/>
              <a:buNone/>
              <a:defRPr sz="2400" b="1"/>
            </a:lvl1pPr>
            <a:lvl2pPr marL="914400" lvl="1" indent="-228600" algn="l">
              <a:lnSpc>
                <a:spcPct val="100000"/>
              </a:lnSpc>
              <a:spcBef>
                <a:spcPts val="400"/>
              </a:spcBef>
              <a:spcAft>
                <a:spcPts val="0"/>
              </a:spcAft>
              <a:buClr>
                <a:schemeClr val="dk1"/>
              </a:buClr>
              <a:buSzPts val="1700"/>
              <a:buFont typeface="Oswald"/>
              <a:buNone/>
              <a:defRPr sz="2000" b="1"/>
            </a:lvl2pPr>
            <a:lvl3pPr marL="1371600" lvl="2" indent="-228600" algn="l">
              <a:lnSpc>
                <a:spcPct val="100000"/>
              </a:lnSpc>
              <a:spcBef>
                <a:spcPts val="360"/>
              </a:spcBef>
              <a:spcAft>
                <a:spcPts val="0"/>
              </a:spcAft>
              <a:buClr>
                <a:schemeClr val="dk1"/>
              </a:buClr>
              <a:buSzPts val="1530"/>
              <a:buFont typeface="Oswald"/>
              <a:buNone/>
              <a:defRPr sz="1800" b="1"/>
            </a:lvl3pPr>
            <a:lvl4pPr marL="1828800" lvl="3" indent="-228600" algn="l">
              <a:lnSpc>
                <a:spcPct val="100000"/>
              </a:lnSpc>
              <a:spcBef>
                <a:spcPts val="320"/>
              </a:spcBef>
              <a:spcAft>
                <a:spcPts val="0"/>
              </a:spcAft>
              <a:buClr>
                <a:schemeClr val="dk1"/>
              </a:buClr>
              <a:buSzPts val="1360"/>
              <a:buFont typeface="Oswald"/>
              <a:buNone/>
              <a:defRPr sz="1600" b="1"/>
            </a:lvl4pPr>
            <a:lvl5pPr marL="2286000" lvl="4" indent="-228600" algn="l">
              <a:lnSpc>
                <a:spcPct val="100000"/>
              </a:lnSpc>
              <a:spcBef>
                <a:spcPts val="320"/>
              </a:spcBef>
              <a:spcAft>
                <a:spcPts val="0"/>
              </a:spcAft>
              <a:buClr>
                <a:schemeClr val="dk1"/>
              </a:buClr>
              <a:buSzPts val="1600"/>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a:p>
        </p:txBody>
      </p:sp>
      <p:sp>
        <p:nvSpPr>
          <p:cNvPr id="265" name="Google Shape;265;p68"/>
          <p:cNvSpPr txBox="1">
            <a:spLocks noGrp="1"/>
          </p:cNvSpPr>
          <p:nvPr>
            <p:ph type="body" idx="4"/>
          </p:nvPr>
        </p:nvSpPr>
        <p:spPr>
          <a:xfrm>
            <a:off x="6193368" y="2174875"/>
            <a:ext cx="5389033" cy="3951288"/>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480"/>
              </a:spcBef>
              <a:spcAft>
                <a:spcPts val="0"/>
              </a:spcAft>
              <a:buSzPts val="1400"/>
              <a:buNone/>
              <a:defRPr sz="2400"/>
            </a:lvl1pPr>
            <a:lvl2pPr marL="914400" lvl="1" indent="-336550" algn="l">
              <a:lnSpc>
                <a:spcPct val="100000"/>
              </a:lnSpc>
              <a:spcBef>
                <a:spcPts val="400"/>
              </a:spcBef>
              <a:spcAft>
                <a:spcPts val="0"/>
              </a:spcAft>
              <a:buClr>
                <a:schemeClr val="dk1"/>
              </a:buClr>
              <a:buSzPts val="1700"/>
              <a:buFont typeface="Oswald"/>
              <a:buChar char="•"/>
              <a:defRPr sz="2000"/>
            </a:lvl2pPr>
            <a:lvl3pPr marL="1371600" lvl="2" indent="-325755" algn="l">
              <a:lnSpc>
                <a:spcPct val="100000"/>
              </a:lnSpc>
              <a:spcBef>
                <a:spcPts val="360"/>
              </a:spcBef>
              <a:spcAft>
                <a:spcPts val="0"/>
              </a:spcAft>
              <a:buClr>
                <a:schemeClr val="dk1"/>
              </a:buClr>
              <a:buSzPts val="1530"/>
              <a:buFont typeface="Oswald"/>
              <a:buChar char="•"/>
              <a:defRPr sz="1800"/>
            </a:lvl3pPr>
            <a:lvl4pPr marL="1828800" lvl="3" indent="-314960" algn="l">
              <a:lnSpc>
                <a:spcPct val="100000"/>
              </a:lnSpc>
              <a:spcBef>
                <a:spcPts val="320"/>
              </a:spcBef>
              <a:spcAft>
                <a:spcPts val="0"/>
              </a:spcAft>
              <a:buClr>
                <a:schemeClr val="dk1"/>
              </a:buClr>
              <a:buSzPts val="1360"/>
              <a:buFont typeface="Oswald"/>
              <a:buChar char="•"/>
              <a:defRPr sz="1600"/>
            </a:lvl4pPr>
            <a:lvl5pPr marL="2286000" lvl="4" indent="-330200" algn="l">
              <a:lnSpc>
                <a:spcPct val="100000"/>
              </a:lnSpc>
              <a:spcBef>
                <a:spcPts val="320"/>
              </a:spcBef>
              <a:spcAft>
                <a:spcPts val="0"/>
              </a:spcAft>
              <a:buClr>
                <a:schemeClr val="dk1"/>
              </a:buClr>
              <a:buSzPts val="1600"/>
              <a:buChar char="»"/>
              <a:defRPr sz="1600"/>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sp>
        <p:nvSpPr>
          <p:cNvPr id="266" name="Google Shape;266;p68"/>
          <p:cNvSpPr txBox="1">
            <a:spLocks noGrp="1"/>
          </p:cNvSpPr>
          <p:nvPr>
            <p:ph type="ftr" idx="11"/>
          </p:nvPr>
        </p:nvSpPr>
        <p:spPr>
          <a:xfrm>
            <a:off x="609600" y="6356351"/>
            <a:ext cx="7416800" cy="365125"/>
          </a:xfrm>
          <a:prstGeom prst="rect">
            <a:avLst/>
          </a:prstGeom>
          <a:noFill/>
          <a:ln>
            <a:noFill/>
          </a:ln>
        </p:spPr>
        <p:txBody>
          <a:bodyPr spcFirstLastPara="1" wrap="square" lIns="91425" tIns="45700" rIns="91425" bIns="45700" anchor="t" anchorCtr="0">
            <a:noAutofit/>
          </a:bodyPr>
          <a:lstStyle>
            <a:lvl1pPr marR="0" lvl="0" algn="l" rtl="0">
              <a:lnSpc>
                <a:spcPct val="120000"/>
              </a:lnSpc>
              <a:spcBef>
                <a:spcPts val="800"/>
              </a:spcBef>
              <a:spcAft>
                <a:spcPts val="0"/>
              </a:spcAft>
              <a:buClr>
                <a:srgbClr val="000000"/>
              </a:buClr>
              <a:buSzPts val="1400"/>
              <a:buFont typeface="Arial"/>
              <a:buNone/>
              <a:defRPr sz="1600" b="1" i="0" u="none" strike="noStrike" cap="none">
                <a:solidFill>
                  <a:srgbClr val="000000"/>
                </a:solidFill>
                <a:latin typeface="Times New Roman"/>
                <a:ea typeface="Times New Roman"/>
                <a:cs typeface="Times New Roman"/>
                <a:sym typeface="Times New Roman"/>
              </a:defRPr>
            </a:lvl1pPr>
            <a:lvl2pPr marR="0" lvl="1" algn="l" rtl="0">
              <a:lnSpc>
                <a:spcPct val="120000"/>
              </a:lnSpc>
              <a:spcBef>
                <a:spcPts val="800"/>
              </a:spcBef>
              <a:spcAft>
                <a:spcPts val="0"/>
              </a:spcAft>
              <a:buClr>
                <a:srgbClr val="000000"/>
              </a:buClr>
              <a:buSzPts val="1400"/>
              <a:buFont typeface="Arial"/>
              <a:buNone/>
              <a:defRPr sz="1600" b="1" i="0" u="none" strike="noStrike" cap="none">
                <a:solidFill>
                  <a:schemeClr val="dk1"/>
                </a:solidFill>
                <a:latin typeface="Times New Roman"/>
                <a:ea typeface="Times New Roman"/>
                <a:cs typeface="Times New Roman"/>
                <a:sym typeface="Times New Roman"/>
              </a:defRPr>
            </a:lvl2pPr>
            <a:lvl3pPr marR="0" lvl="2" algn="l" rtl="0">
              <a:lnSpc>
                <a:spcPct val="120000"/>
              </a:lnSpc>
              <a:spcBef>
                <a:spcPts val="800"/>
              </a:spcBef>
              <a:spcAft>
                <a:spcPts val="0"/>
              </a:spcAft>
              <a:buClr>
                <a:srgbClr val="000000"/>
              </a:buClr>
              <a:buSzPts val="1400"/>
              <a:buFont typeface="Arial"/>
              <a:buNone/>
              <a:defRPr sz="1600" b="1" i="0" u="none" strike="noStrike" cap="none">
                <a:solidFill>
                  <a:schemeClr val="dk1"/>
                </a:solidFill>
                <a:latin typeface="Times New Roman"/>
                <a:ea typeface="Times New Roman"/>
                <a:cs typeface="Times New Roman"/>
                <a:sym typeface="Times New Roman"/>
              </a:defRPr>
            </a:lvl3pPr>
            <a:lvl4pPr marR="0" lvl="3" algn="l" rtl="0">
              <a:lnSpc>
                <a:spcPct val="120000"/>
              </a:lnSpc>
              <a:spcBef>
                <a:spcPts val="800"/>
              </a:spcBef>
              <a:spcAft>
                <a:spcPts val="0"/>
              </a:spcAft>
              <a:buClr>
                <a:srgbClr val="000000"/>
              </a:buClr>
              <a:buSzPts val="1400"/>
              <a:buFont typeface="Arial"/>
              <a:buNone/>
              <a:defRPr sz="1600" b="1" i="0" u="none" strike="noStrike" cap="none">
                <a:solidFill>
                  <a:schemeClr val="dk1"/>
                </a:solidFill>
                <a:latin typeface="Times New Roman"/>
                <a:ea typeface="Times New Roman"/>
                <a:cs typeface="Times New Roman"/>
                <a:sym typeface="Times New Roman"/>
              </a:defRPr>
            </a:lvl4pPr>
            <a:lvl5pPr marR="0" lvl="4" algn="l" rtl="0">
              <a:lnSpc>
                <a:spcPct val="120000"/>
              </a:lnSpc>
              <a:spcBef>
                <a:spcPts val="800"/>
              </a:spcBef>
              <a:spcAft>
                <a:spcPts val="0"/>
              </a:spcAft>
              <a:buClr>
                <a:srgbClr val="000000"/>
              </a:buClr>
              <a:buSzPts val="1400"/>
              <a:buFont typeface="Arial"/>
              <a:buNone/>
              <a:defRPr sz="1600" b="1" i="0" u="none" strike="noStrike" cap="none">
                <a:solidFill>
                  <a:schemeClr val="dk1"/>
                </a:solidFill>
                <a:latin typeface="Times New Roman"/>
                <a:ea typeface="Times New Roman"/>
                <a:cs typeface="Times New Roman"/>
                <a:sym typeface="Times New Roman"/>
              </a:defRPr>
            </a:lvl5pPr>
            <a:lvl6pPr marR="0" lvl="5" algn="l" rtl="0">
              <a:lnSpc>
                <a:spcPct val="100000"/>
              </a:lnSpc>
              <a:spcBef>
                <a:spcPts val="0"/>
              </a:spcBef>
              <a:spcAft>
                <a:spcPts val="0"/>
              </a:spcAft>
              <a:buClr>
                <a:srgbClr val="000000"/>
              </a:buClr>
              <a:buSzPts val="1400"/>
              <a:buFont typeface="Arial"/>
              <a:buNone/>
              <a:defRPr sz="1600" b="1" i="0" u="none" strike="noStrike" cap="none">
                <a:solidFill>
                  <a:schemeClr val="dk1"/>
                </a:solidFill>
                <a:latin typeface="Times New Roman"/>
                <a:ea typeface="Times New Roman"/>
                <a:cs typeface="Times New Roman"/>
                <a:sym typeface="Times New Roman"/>
              </a:defRPr>
            </a:lvl6pPr>
            <a:lvl7pPr marR="0" lvl="6" algn="l" rtl="0">
              <a:lnSpc>
                <a:spcPct val="100000"/>
              </a:lnSpc>
              <a:spcBef>
                <a:spcPts val="0"/>
              </a:spcBef>
              <a:spcAft>
                <a:spcPts val="0"/>
              </a:spcAft>
              <a:buClr>
                <a:srgbClr val="000000"/>
              </a:buClr>
              <a:buSzPts val="1400"/>
              <a:buFont typeface="Arial"/>
              <a:buNone/>
              <a:defRPr sz="1600" b="1" i="0" u="none" strike="noStrike" cap="none">
                <a:solidFill>
                  <a:schemeClr val="dk1"/>
                </a:solidFill>
                <a:latin typeface="Times New Roman"/>
                <a:ea typeface="Times New Roman"/>
                <a:cs typeface="Times New Roman"/>
                <a:sym typeface="Times New Roman"/>
              </a:defRPr>
            </a:lvl7pPr>
            <a:lvl8pPr marR="0" lvl="7" algn="l" rtl="0">
              <a:lnSpc>
                <a:spcPct val="100000"/>
              </a:lnSpc>
              <a:spcBef>
                <a:spcPts val="0"/>
              </a:spcBef>
              <a:spcAft>
                <a:spcPts val="0"/>
              </a:spcAft>
              <a:buClr>
                <a:srgbClr val="000000"/>
              </a:buClr>
              <a:buSzPts val="1400"/>
              <a:buFont typeface="Arial"/>
              <a:buNone/>
              <a:defRPr sz="1600" b="1" i="0" u="none" strike="noStrike" cap="none">
                <a:solidFill>
                  <a:schemeClr val="dk1"/>
                </a:solidFill>
                <a:latin typeface="Times New Roman"/>
                <a:ea typeface="Times New Roman"/>
                <a:cs typeface="Times New Roman"/>
                <a:sym typeface="Times New Roman"/>
              </a:defRPr>
            </a:lvl8pPr>
            <a:lvl9pPr marR="0" lvl="8" algn="l" rtl="0">
              <a:lnSpc>
                <a:spcPct val="100000"/>
              </a:lnSpc>
              <a:spcBef>
                <a:spcPts val="0"/>
              </a:spcBef>
              <a:spcAft>
                <a:spcPts val="0"/>
              </a:spcAft>
              <a:buClr>
                <a:srgbClr val="000000"/>
              </a:buClr>
              <a:buSzPts val="1400"/>
              <a:buFont typeface="Arial"/>
              <a:buNone/>
              <a:defRPr sz="1600" b="1" i="0" u="none" strike="noStrike" cap="none">
                <a:solidFill>
                  <a:schemeClr val="dk1"/>
                </a:solidFill>
                <a:latin typeface="Times New Roman"/>
                <a:ea typeface="Times New Roman"/>
                <a:cs typeface="Times New Roman"/>
                <a:sym typeface="Times New Roman"/>
              </a:defRPr>
            </a:lvl9pPr>
          </a:lstStyle>
          <a:p>
            <a:endParaRPr/>
          </a:p>
        </p:txBody>
      </p:sp>
      <p:sp>
        <p:nvSpPr>
          <p:cNvPr id="267" name="Google Shape;267;p68"/>
          <p:cNvSpPr txBox="1">
            <a:spLocks noGrp="1"/>
          </p:cNvSpPr>
          <p:nvPr>
            <p:ph type="sldNum" idx="12"/>
          </p:nvPr>
        </p:nvSpPr>
        <p:spPr>
          <a:xfrm>
            <a:off x="9347200" y="6356351"/>
            <a:ext cx="2540000" cy="365125"/>
          </a:xfrm>
          <a:prstGeom prst="rect">
            <a:avLst/>
          </a:prstGeom>
          <a:noFill/>
          <a:ln>
            <a:noFill/>
          </a:ln>
        </p:spPr>
        <p:txBody>
          <a:bodyPr spcFirstLastPara="1" wrap="square" lIns="91425" tIns="45700" rIns="91425" bIns="45700" anchor="t" anchorCtr="0">
            <a:noAutofit/>
          </a:bodyPr>
          <a:lstStyle>
            <a:lvl1pPr marL="0" marR="0" lvl="0" indent="0" algn="r">
              <a:lnSpc>
                <a:spcPct val="120000"/>
              </a:lnSpc>
              <a:spcBef>
                <a:spcPts val="0"/>
              </a:spcBef>
              <a:spcAft>
                <a:spcPts val="0"/>
              </a:spcAft>
              <a:buSzPts val="1200"/>
              <a:buNone/>
              <a:defRPr sz="1200" b="1" i="0" u="none" strike="noStrike" cap="none">
                <a:solidFill>
                  <a:srgbClr val="7F7F7F"/>
                </a:solidFill>
                <a:latin typeface="Times New Roman"/>
                <a:ea typeface="Times New Roman"/>
                <a:cs typeface="Times New Roman"/>
                <a:sym typeface="Times New Roman"/>
              </a:defRPr>
            </a:lvl1pPr>
            <a:lvl2pPr marL="0" marR="0" lvl="1" indent="0" algn="r">
              <a:lnSpc>
                <a:spcPct val="120000"/>
              </a:lnSpc>
              <a:spcBef>
                <a:spcPts val="0"/>
              </a:spcBef>
              <a:spcAft>
                <a:spcPts val="0"/>
              </a:spcAft>
              <a:buSzPts val="1200"/>
              <a:buNone/>
              <a:defRPr sz="1200" b="1" i="0" u="none" strike="noStrike" cap="none">
                <a:solidFill>
                  <a:srgbClr val="7F7F7F"/>
                </a:solidFill>
                <a:latin typeface="Times New Roman"/>
                <a:ea typeface="Times New Roman"/>
                <a:cs typeface="Times New Roman"/>
                <a:sym typeface="Times New Roman"/>
              </a:defRPr>
            </a:lvl2pPr>
            <a:lvl3pPr marL="0" marR="0" lvl="2" indent="0" algn="r">
              <a:lnSpc>
                <a:spcPct val="120000"/>
              </a:lnSpc>
              <a:spcBef>
                <a:spcPts val="0"/>
              </a:spcBef>
              <a:spcAft>
                <a:spcPts val="0"/>
              </a:spcAft>
              <a:buSzPts val="1200"/>
              <a:buNone/>
              <a:defRPr sz="1200" b="1" i="0" u="none" strike="noStrike" cap="none">
                <a:solidFill>
                  <a:srgbClr val="7F7F7F"/>
                </a:solidFill>
                <a:latin typeface="Times New Roman"/>
                <a:ea typeface="Times New Roman"/>
                <a:cs typeface="Times New Roman"/>
                <a:sym typeface="Times New Roman"/>
              </a:defRPr>
            </a:lvl3pPr>
            <a:lvl4pPr marL="0" marR="0" lvl="3" indent="0" algn="r">
              <a:lnSpc>
                <a:spcPct val="120000"/>
              </a:lnSpc>
              <a:spcBef>
                <a:spcPts val="0"/>
              </a:spcBef>
              <a:spcAft>
                <a:spcPts val="0"/>
              </a:spcAft>
              <a:buSzPts val="1200"/>
              <a:buNone/>
              <a:defRPr sz="1200" b="1" i="0" u="none" strike="noStrike" cap="none">
                <a:solidFill>
                  <a:srgbClr val="7F7F7F"/>
                </a:solidFill>
                <a:latin typeface="Times New Roman"/>
                <a:ea typeface="Times New Roman"/>
                <a:cs typeface="Times New Roman"/>
                <a:sym typeface="Times New Roman"/>
              </a:defRPr>
            </a:lvl4pPr>
            <a:lvl5pPr marL="0" marR="0" lvl="4" indent="0" algn="r">
              <a:lnSpc>
                <a:spcPct val="120000"/>
              </a:lnSpc>
              <a:spcBef>
                <a:spcPts val="0"/>
              </a:spcBef>
              <a:spcAft>
                <a:spcPts val="0"/>
              </a:spcAft>
              <a:buSzPts val="1200"/>
              <a:buNone/>
              <a:defRPr sz="1200" b="1" i="0" u="none" strike="noStrike" cap="none">
                <a:solidFill>
                  <a:srgbClr val="7F7F7F"/>
                </a:solidFill>
                <a:latin typeface="Times New Roman"/>
                <a:ea typeface="Times New Roman"/>
                <a:cs typeface="Times New Roman"/>
                <a:sym typeface="Times New Roman"/>
              </a:defRPr>
            </a:lvl5pPr>
            <a:lvl6pPr marL="0" marR="0" lvl="5" indent="0" algn="r">
              <a:lnSpc>
                <a:spcPct val="120000"/>
              </a:lnSpc>
              <a:spcBef>
                <a:spcPts val="0"/>
              </a:spcBef>
              <a:spcAft>
                <a:spcPts val="0"/>
              </a:spcAft>
              <a:buSzPts val="1200"/>
              <a:buNone/>
              <a:defRPr sz="1200" b="1" i="0" u="none" strike="noStrike" cap="none">
                <a:solidFill>
                  <a:srgbClr val="7F7F7F"/>
                </a:solidFill>
                <a:latin typeface="Times New Roman"/>
                <a:ea typeface="Times New Roman"/>
                <a:cs typeface="Times New Roman"/>
                <a:sym typeface="Times New Roman"/>
              </a:defRPr>
            </a:lvl6pPr>
            <a:lvl7pPr marL="0" marR="0" lvl="6" indent="0" algn="r">
              <a:lnSpc>
                <a:spcPct val="120000"/>
              </a:lnSpc>
              <a:spcBef>
                <a:spcPts val="0"/>
              </a:spcBef>
              <a:spcAft>
                <a:spcPts val="0"/>
              </a:spcAft>
              <a:buSzPts val="1200"/>
              <a:buNone/>
              <a:defRPr sz="1200" b="1" i="0" u="none" strike="noStrike" cap="none">
                <a:solidFill>
                  <a:srgbClr val="7F7F7F"/>
                </a:solidFill>
                <a:latin typeface="Times New Roman"/>
                <a:ea typeface="Times New Roman"/>
                <a:cs typeface="Times New Roman"/>
                <a:sym typeface="Times New Roman"/>
              </a:defRPr>
            </a:lvl7pPr>
            <a:lvl8pPr marL="0" marR="0" lvl="7" indent="0" algn="r">
              <a:lnSpc>
                <a:spcPct val="120000"/>
              </a:lnSpc>
              <a:spcBef>
                <a:spcPts val="0"/>
              </a:spcBef>
              <a:spcAft>
                <a:spcPts val="0"/>
              </a:spcAft>
              <a:buSzPts val="1200"/>
              <a:buNone/>
              <a:defRPr sz="1200" b="1" i="0" u="none" strike="noStrike" cap="none">
                <a:solidFill>
                  <a:srgbClr val="7F7F7F"/>
                </a:solidFill>
                <a:latin typeface="Times New Roman"/>
                <a:ea typeface="Times New Roman"/>
                <a:cs typeface="Times New Roman"/>
                <a:sym typeface="Times New Roman"/>
              </a:defRPr>
            </a:lvl8pPr>
            <a:lvl9pPr marL="0" marR="0" lvl="8" indent="0" algn="r">
              <a:lnSpc>
                <a:spcPct val="120000"/>
              </a:lnSpc>
              <a:spcBef>
                <a:spcPts val="0"/>
              </a:spcBef>
              <a:spcAft>
                <a:spcPts val="0"/>
              </a:spcAft>
              <a:buSzPts val="1200"/>
              <a:buNone/>
              <a:defRPr sz="1200" b="1" i="0" u="none" strike="noStrike" cap="none">
                <a:solidFill>
                  <a:srgbClr val="7F7F7F"/>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7"/>
        <p:cNvGrpSpPr/>
        <p:nvPr/>
      </p:nvGrpSpPr>
      <p:grpSpPr>
        <a:xfrm>
          <a:off x="0" y="0"/>
          <a:ext cx="0" cy="0"/>
          <a:chOff x="0" y="0"/>
          <a:chExt cx="0" cy="0"/>
        </a:xfrm>
      </p:grpSpPr>
      <p:sp>
        <p:nvSpPr>
          <p:cNvPr id="28" name="Google Shape;28;p49"/>
          <p:cNvSpPr txBox="1">
            <a:spLocks noGrp="1"/>
          </p:cNvSpPr>
          <p:nvPr>
            <p:ph type="title"/>
          </p:nvPr>
        </p:nvSpPr>
        <p:spPr>
          <a:xfrm>
            <a:off x="609600" y="274638"/>
            <a:ext cx="10972800" cy="1143000"/>
          </a:xfrm>
          <a:prstGeom prst="rect">
            <a:avLst/>
          </a:prstGeom>
          <a:noFill/>
          <a:ln>
            <a:noFill/>
          </a:ln>
        </p:spPr>
        <p:txBody>
          <a:bodyPr spcFirstLastPara="1" wrap="square" lIns="91375" tIns="45675" rIns="91375" bIns="45675" anchor="ctr" anchorCtr="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29" name="Google Shape;29;p49"/>
          <p:cNvSpPr txBox="1">
            <a:spLocks noGrp="1"/>
          </p:cNvSpPr>
          <p:nvPr>
            <p:ph type="body" idx="1"/>
          </p:nvPr>
        </p:nvSpPr>
        <p:spPr>
          <a:xfrm>
            <a:off x="609600" y="1600201"/>
            <a:ext cx="10972800" cy="4525963"/>
          </a:xfrm>
          <a:prstGeom prst="rect">
            <a:avLst/>
          </a:prstGeom>
          <a:noFill/>
          <a:ln>
            <a:noFill/>
          </a:ln>
        </p:spPr>
        <p:txBody>
          <a:bodyPr spcFirstLastPara="1" wrap="square" lIns="91375" tIns="45675" rIns="91375" bIns="45675" anchor="t" anchorCtr="0">
            <a:no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30" name="Google Shape;30;p49"/>
          <p:cNvSpPr txBox="1">
            <a:spLocks noGrp="1"/>
          </p:cNvSpPr>
          <p:nvPr>
            <p:ph type="dt" idx="10"/>
          </p:nvPr>
        </p:nvSpPr>
        <p:spPr>
          <a:xfrm>
            <a:off x="609600" y="6356351"/>
            <a:ext cx="2844800" cy="365125"/>
          </a:xfrm>
          <a:prstGeom prst="rect">
            <a:avLst/>
          </a:prstGeom>
          <a:noFill/>
          <a:ln>
            <a:noFill/>
          </a:ln>
        </p:spPr>
        <p:txBody>
          <a:bodyPr spcFirstLastPara="1" wrap="square" lIns="91375" tIns="45675" rIns="91375" bIns="45675" anchor="ctr" anchorCtr="0">
            <a:noAutofit/>
          </a:bodyPr>
          <a:lstStyle>
            <a:lvl1pPr lvl="0" algn="l">
              <a:lnSpc>
                <a:spcPct val="120000"/>
              </a:lnSpc>
              <a:spcBef>
                <a:spcPts val="600"/>
              </a:spcBef>
              <a:spcAft>
                <a:spcPts val="0"/>
              </a:spcAft>
              <a:buClr>
                <a:srgbClr val="6600CC"/>
              </a:buClr>
              <a:buSzPts val="1200"/>
              <a:buFont typeface="Noto Sans Symbols"/>
              <a:buNone/>
              <a:defRPr b="1"/>
            </a:lvl1pPr>
            <a:lvl2pPr lvl="1" algn="l">
              <a:lnSpc>
                <a:spcPct val="120000"/>
              </a:lnSpc>
              <a:spcBef>
                <a:spcPts val="900"/>
              </a:spcBef>
              <a:spcAft>
                <a:spcPts val="0"/>
              </a:spcAft>
              <a:buSzPts val="1400"/>
              <a:buNone/>
              <a:defRPr/>
            </a:lvl2pPr>
            <a:lvl3pPr lvl="2" algn="l">
              <a:lnSpc>
                <a:spcPct val="120000"/>
              </a:lnSpc>
              <a:spcBef>
                <a:spcPts val="900"/>
              </a:spcBef>
              <a:spcAft>
                <a:spcPts val="0"/>
              </a:spcAft>
              <a:buSzPts val="1400"/>
              <a:buNone/>
              <a:defRPr/>
            </a:lvl3pPr>
            <a:lvl4pPr lvl="3" algn="l">
              <a:lnSpc>
                <a:spcPct val="120000"/>
              </a:lnSpc>
              <a:spcBef>
                <a:spcPts val="900"/>
              </a:spcBef>
              <a:spcAft>
                <a:spcPts val="0"/>
              </a:spcAft>
              <a:buSzPts val="1400"/>
              <a:buNone/>
              <a:defRPr/>
            </a:lvl4pPr>
            <a:lvl5pPr lvl="4" algn="l">
              <a:lnSpc>
                <a:spcPct val="120000"/>
              </a:lnSpc>
              <a:spcBef>
                <a:spcPts val="90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 name="Google Shape;31;p49"/>
          <p:cNvSpPr txBox="1">
            <a:spLocks noGrp="1"/>
          </p:cNvSpPr>
          <p:nvPr>
            <p:ph type="ftr" idx="11"/>
          </p:nvPr>
        </p:nvSpPr>
        <p:spPr>
          <a:xfrm>
            <a:off x="4165600" y="6356351"/>
            <a:ext cx="3860800" cy="365125"/>
          </a:xfrm>
          <a:prstGeom prst="rect">
            <a:avLst/>
          </a:prstGeom>
          <a:noFill/>
          <a:ln>
            <a:noFill/>
          </a:ln>
        </p:spPr>
        <p:txBody>
          <a:bodyPr spcFirstLastPara="1" wrap="square" lIns="91375" tIns="45675" rIns="91375" bIns="45675" anchor="ctr" anchorCtr="0">
            <a:noAutofit/>
          </a:bodyPr>
          <a:lstStyle>
            <a:lvl1pPr lvl="0" algn="ctr">
              <a:lnSpc>
                <a:spcPct val="120000"/>
              </a:lnSpc>
              <a:spcBef>
                <a:spcPts val="600"/>
              </a:spcBef>
              <a:spcAft>
                <a:spcPts val="0"/>
              </a:spcAft>
              <a:buClr>
                <a:srgbClr val="6600CC"/>
              </a:buClr>
              <a:buSzPts val="1200"/>
              <a:buFont typeface="Noto Sans Symbols"/>
              <a:buNone/>
              <a:defRPr b="1"/>
            </a:lvl1pPr>
            <a:lvl2pPr lvl="1" algn="l">
              <a:lnSpc>
                <a:spcPct val="120000"/>
              </a:lnSpc>
              <a:spcBef>
                <a:spcPts val="900"/>
              </a:spcBef>
              <a:spcAft>
                <a:spcPts val="0"/>
              </a:spcAft>
              <a:buSzPts val="1400"/>
              <a:buNone/>
              <a:defRPr/>
            </a:lvl2pPr>
            <a:lvl3pPr lvl="2" algn="l">
              <a:lnSpc>
                <a:spcPct val="120000"/>
              </a:lnSpc>
              <a:spcBef>
                <a:spcPts val="900"/>
              </a:spcBef>
              <a:spcAft>
                <a:spcPts val="0"/>
              </a:spcAft>
              <a:buSzPts val="1400"/>
              <a:buNone/>
              <a:defRPr/>
            </a:lvl3pPr>
            <a:lvl4pPr lvl="3" algn="l">
              <a:lnSpc>
                <a:spcPct val="120000"/>
              </a:lnSpc>
              <a:spcBef>
                <a:spcPts val="900"/>
              </a:spcBef>
              <a:spcAft>
                <a:spcPts val="0"/>
              </a:spcAft>
              <a:buSzPts val="1400"/>
              <a:buNone/>
              <a:defRPr/>
            </a:lvl4pPr>
            <a:lvl5pPr lvl="4" algn="l">
              <a:lnSpc>
                <a:spcPct val="120000"/>
              </a:lnSpc>
              <a:spcBef>
                <a:spcPts val="90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 name="Google Shape;32;p49"/>
          <p:cNvSpPr txBox="1">
            <a:spLocks noGrp="1"/>
          </p:cNvSpPr>
          <p:nvPr>
            <p:ph type="sldNum" idx="12"/>
          </p:nvPr>
        </p:nvSpPr>
        <p:spPr>
          <a:xfrm>
            <a:off x="8737600" y="6356351"/>
            <a:ext cx="2844800" cy="365125"/>
          </a:xfrm>
          <a:prstGeom prst="rect">
            <a:avLst/>
          </a:prstGeom>
          <a:noFill/>
          <a:ln>
            <a:noFill/>
          </a:ln>
        </p:spPr>
        <p:txBody>
          <a:bodyPr spcFirstLastPara="1" wrap="square" lIns="91375" tIns="45675" rIns="91375" bIns="45675" anchor="ctr" anchorCtr="0">
            <a:noAutofit/>
          </a:bodyPr>
          <a:lstStyle>
            <a:lvl1pPr marL="0" marR="0" lvl="0" indent="0" algn="r">
              <a:lnSpc>
                <a:spcPct val="120000"/>
              </a:lnSpc>
              <a:spcBef>
                <a:spcPts val="0"/>
              </a:spcBef>
              <a:spcAft>
                <a:spcPts val="0"/>
              </a:spcAft>
              <a:buClr>
                <a:srgbClr val="898989"/>
              </a:buClr>
              <a:buSzPts val="1200"/>
              <a:buFont typeface="Noto Sans Symbols"/>
              <a:buNone/>
              <a:defRPr sz="1200" b="1" i="0" u="none" strike="noStrike" cap="none">
                <a:solidFill>
                  <a:srgbClr val="898989"/>
                </a:solidFill>
                <a:latin typeface="Calibri"/>
                <a:ea typeface="Calibri"/>
                <a:cs typeface="Calibri"/>
                <a:sym typeface="Calibri"/>
              </a:defRPr>
            </a:lvl1pPr>
            <a:lvl2pPr marL="0" marR="0" lvl="1" indent="0" algn="r">
              <a:lnSpc>
                <a:spcPct val="120000"/>
              </a:lnSpc>
              <a:spcBef>
                <a:spcPts val="0"/>
              </a:spcBef>
              <a:spcAft>
                <a:spcPts val="0"/>
              </a:spcAft>
              <a:buClr>
                <a:srgbClr val="898989"/>
              </a:buClr>
              <a:buSzPts val="1200"/>
              <a:buFont typeface="Noto Sans Symbols"/>
              <a:buNone/>
              <a:defRPr sz="1200" b="1" i="0" u="none" strike="noStrike" cap="none">
                <a:solidFill>
                  <a:srgbClr val="898989"/>
                </a:solidFill>
                <a:latin typeface="Calibri"/>
                <a:ea typeface="Calibri"/>
                <a:cs typeface="Calibri"/>
                <a:sym typeface="Calibri"/>
              </a:defRPr>
            </a:lvl2pPr>
            <a:lvl3pPr marL="0" marR="0" lvl="2" indent="0" algn="r">
              <a:lnSpc>
                <a:spcPct val="120000"/>
              </a:lnSpc>
              <a:spcBef>
                <a:spcPts val="0"/>
              </a:spcBef>
              <a:spcAft>
                <a:spcPts val="0"/>
              </a:spcAft>
              <a:buClr>
                <a:srgbClr val="898989"/>
              </a:buClr>
              <a:buSzPts val="1200"/>
              <a:buFont typeface="Noto Sans Symbols"/>
              <a:buNone/>
              <a:defRPr sz="1200" b="1" i="0" u="none" strike="noStrike" cap="none">
                <a:solidFill>
                  <a:srgbClr val="898989"/>
                </a:solidFill>
                <a:latin typeface="Calibri"/>
                <a:ea typeface="Calibri"/>
                <a:cs typeface="Calibri"/>
                <a:sym typeface="Calibri"/>
              </a:defRPr>
            </a:lvl3pPr>
            <a:lvl4pPr marL="0" marR="0" lvl="3" indent="0" algn="r">
              <a:lnSpc>
                <a:spcPct val="120000"/>
              </a:lnSpc>
              <a:spcBef>
                <a:spcPts val="0"/>
              </a:spcBef>
              <a:spcAft>
                <a:spcPts val="0"/>
              </a:spcAft>
              <a:buClr>
                <a:srgbClr val="898989"/>
              </a:buClr>
              <a:buSzPts val="1200"/>
              <a:buFont typeface="Noto Sans Symbols"/>
              <a:buNone/>
              <a:defRPr sz="1200" b="1" i="0" u="none" strike="noStrike" cap="none">
                <a:solidFill>
                  <a:srgbClr val="898989"/>
                </a:solidFill>
                <a:latin typeface="Calibri"/>
                <a:ea typeface="Calibri"/>
                <a:cs typeface="Calibri"/>
                <a:sym typeface="Calibri"/>
              </a:defRPr>
            </a:lvl4pPr>
            <a:lvl5pPr marL="0" marR="0" lvl="4" indent="0" algn="r">
              <a:lnSpc>
                <a:spcPct val="120000"/>
              </a:lnSpc>
              <a:spcBef>
                <a:spcPts val="0"/>
              </a:spcBef>
              <a:spcAft>
                <a:spcPts val="0"/>
              </a:spcAft>
              <a:buClr>
                <a:srgbClr val="898989"/>
              </a:buClr>
              <a:buSzPts val="1200"/>
              <a:buFont typeface="Noto Sans Symbols"/>
              <a:buNone/>
              <a:defRPr sz="1200" b="1" i="0" u="none" strike="noStrike" cap="none">
                <a:solidFill>
                  <a:srgbClr val="898989"/>
                </a:solidFill>
                <a:latin typeface="Calibri"/>
                <a:ea typeface="Calibri"/>
                <a:cs typeface="Calibri"/>
                <a:sym typeface="Calibri"/>
              </a:defRPr>
            </a:lvl5pPr>
            <a:lvl6pPr marL="0" marR="0" lvl="5" indent="0" algn="r">
              <a:lnSpc>
                <a:spcPct val="120000"/>
              </a:lnSpc>
              <a:spcBef>
                <a:spcPts val="0"/>
              </a:spcBef>
              <a:spcAft>
                <a:spcPts val="0"/>
              </a:spcAft>
              <a:buClr>
                <a:srgbClr val="898989"/>
              </a:buClr>
              <a:buSzPts val="1200"/>
              <a:buFont typeface="Noto Sans Symbols"/>
              <a:buNone/>
              <a:defRPr sz="1200" b="1" i="0" u="none" strike="noStrike" cap="none">
                <a:solidFill>
                  <a:srgbClr val="898989"/>
                </a:solidFill>
                <a:latin typeface="Calibri"/>
                <a:ea typeface="Calibri"/>
                <a:cs typeface="Calibri"/>
                <a:sym typeface="Calibri"/>
              </a:defRPr>
            </a:lvl6pPr>
            <a:lvl7pPr marL="0" marR="0" lvl="6" indent="0" algn="r">
              <a:lnSpc>
                <a:spcPct val="120000"/>
              </a:lnSpc>
              <a:spcBef>
                <a:spcPts val="0"/>
              </a:spcBef>
              <a:spcAft>
                <a:spcPts val="0"/>
              </a:spcAft>
              <a:buClr>
                <a:srgbClr val="898989"/>
              </a:buClr>
              <a:buSzPts val="1200"/>
              <a:buFont typeface="Noto Sans Symbols"/>
              <a:buNone/>
              <a:defRPr sz="1200" b="1" i="0" u="none" strike="noStrike" cap="none">
                <a:solidFill>
                  <a:srgbClr val="898989"/>
                </a:solidFill>
                <a:latin typeface="Calibri"/>
                <a:ea typeface="Calibri"/>
                <a:cs typeface="Calibri"/>
                <a:sym typeface="Calibri"/>
              </a:defRPr>
            </a:lvl7pPr>
            <a:lvl8pPr marL="0" marR="0" lvl="7" indent="0" algn="r">
              <a:lnSpc>
                <a:spcPct val="120000"/>
              </a:lnSpc>
              <a:spcBef>
                <a:spcPts val="0"/>
              </a:spcBef>
              <a:spcAft>
                <a:spcPts val="0"/>
              </a:spcAft>
              <a:buClr>
                <a:srgbClr val="898989"/>
              </a:buClr>
              <a:buSzPts val="1200"/>
              <a:buFont typeface="Noto Sans Symbols"/>
              <a:buNone/>
              <a:defRPr sz="1200" b="1" i="0" u="none" strike="noStrike" cap="none">
                <a:solidFill>
                  <a:srgbClr val="898989"/>
                </a:solidFill>
                <a:latin typeface="Calibri"/>
                <a:ea typeface="Calibri"/>
                <a:cs typeface="Calibri"/>
                <a:sym typeface="Calibri"/>
              </a:defRPr>
            </a:lvl8pPr>
            <a:lvl9pPr marL="0" marR="0" lvl="8" indent="0" algn="r">
              <a:lnSpc>
                <a:spcPct val="120000"/>
              </a:lnSpc>
              <a:spcBef>
                <a:spcPts val="0"/>
              </a:spcBef>
              <a:spcAft>
                <a:spcPts val="0"/>
              </a:spcAft>
              <a:buClr>
                <a:srgbClr val="898989"/>
              </a:buClr>
              <a:buSzPts val="1200"/>
              <a:buFont typeface="Noto Sans Symbols"/>
              <a:buNone/>
              <a:defRPr sz="1200" b="1" i="0" u="none" strike="noStrike" cap="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268"/>
        <p:cNvGrpSpPr/>
        <p:nvPr/>
      </p:nvGrpSpPr>
      <p:grpSpPr>
        <a:xfrm>
          <a:off x="0" y="0"/>
          <a:ext cx="0" cy="0"/>
          <a:chOff x="0" y="0"/>
          <a:chExt cx="0" cy="0"/>
        </a:xfrm>
      </p:grpSpPr>
      <p:sp>
        <p:nvSpPr>
          <p:cNvPr id="269" name="Google Shape;269;p69"/>
          <p:cNvSpPr txBox="1">
            <a:spLocks noGrp="1"/>
          </p:cNvSpPr>
          <p:nvPr>
            <p:ph type="title"/>
          </p:nvPr>
        </p:nvSpPr>
        <p:spPr>
          <a:xfrm>
            <a:off x="2844800" y="0"/>
            <a:ext cx="9347200" cy="11430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0" name="Google Shape;270;p69"/>
          <p:cNvSpPr txBox="1">
            <a:spLocks noGrp="1"/>
          </p:cNvSpPr>
          <p:nvPr>
            <p:ph type="body" idx="1"/>
          </p:nvPr>
        </p:nvSpPr>
        <p:spPr>
          <a:xfrm>
            <a:off x="609600" y="1600201"/>
            <a:ext cx="11277600" cy="4525963"/>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560"/>
              </a:spcBef>
              <a:spcAft>
                <a:spcPts val="0"/>
              </a:spcAft>
              <a:buSzPts val="1400"/>
              <a:buNone/>
              <a:defRPr sz="2800">
                <a:latin typeface="Calibri"/>
                <a:ea typeface="Calibri"/>
                <a:cs typeface="Calibri"/>
                <a:sym typeface="Calibri"/>
              </a:defRPr>
            </a:lvl1pPr>
            <a:lvl2pPr marL="914400" lvl="1" indent="-358140" algn="l">
              <a:lnSpc>
                <a:spcPct val="100000"/>
              </a:lnSpc>
              <a:spcBef>
                <a:spcPts val="480"/>
              </a:spcBef>
              <a:spcAft>
                <a:spcPts val="0"/>
              </a:spcAft>
              <a:buClr>
                <a:srgbClr val="21798F"/>
              </a:buClr>
              <a:buSzPts val="2040"/>
              <a:buFont typeface="Calibri"/>
              <a:buChar char="•"/>
              <a:defRPr sz="2400">
                <a:solidFill>
                  <a:srgbClr val="21798F"/>
                </a:solidFill>
                <a:latin typeface="Calibri"/>
                <a:ea typeface="Calibri"/>
                <a:cs typeface="Calibri"/>
                <a:sym typeface="Calibri"/>
              </a:defRPr>
            </a:lvl2pPr>
            <a:lvl3pPr marL="1371600" lvl="2" indent="-336550" algn="l">
              <a:lnSpc>
                <a:spcPct val="100000"/>
              </a:lnSpc>
              <a:spcBef>
                <a:spcPts val="400"/>
              </a:spcBef>
              <a:spcAft>
                <a:spcPts val="0"/>
              </a:spcAft>
              <a:buClr>
                <a:schemeClr val="dk1"/>
              </a:buClr>
              <a:buSzPts val="1700"/>
              <a:buFont typeface="Calibri"/>
              <a:buChar char="•"/>
              <a:defRPr sz="2000">
                <a:latin typeface="Calibri"/>
                <a:ea typeface="Calibri"/>
                <a:cs typeface="Calibri"/>
                <a:sym typeface="Calibri"/>
              </a:defRPr>
            </a:lvl3pPr>
            <a:lvl4pPr marL="1828800" lvl="3" indent="-325755" algn="l">
              <a:lnSpc>
                <a:spcPct val="100000"/>
              </a:lnSpc>
              <a:spcBef>
                <a:spcPts val="360"/>
              </a:spcBef>
              <a:spcAft>
                <a:spcPts val="0"/>
              </a:spcAft>
              <a:buClr>
                <a:schemeClr val="dk1"/>
              </a:buClr>
              <a:buSzPts val="1530"/>
              <a:buFont typeface="Calibri"/>
              <a:buChar char="•"/>
              <a:defRPr sz="1800">
                <a:latin typeface="Calibri"/>
                <a:ea typeface="Calibri"/>
                <a:cs typeface="Calibri"/>
                <a:sym typeface="Calibri"/>
              </a:defRPr>
            </a:lvl4pPr>
            <a:lvl5pPr marL="2286000" lvl="4" indent="-342900" algn="l">
              <a:lnSpc>
                <a:spcPct val="100000"/>
              </a:lnSpc>
              <a:spcBef>
                <a:spcPts val="360"/>
              </a:spcBef>
              <a:spcAft>
                <a:spcPts val="0"/>
              </a:spcAft>
              <a:buClr>
                <a:schemeClr val="dk1"/>
              </a:buClr>
              <a:buSzPts val="1800"/>
              <a:buChar char="»"/>
              <a:defRPr sz="1800">
                <a:latin typeface="Calibri"/>
                <a:ea typeface="Calibri"/>
                <a:cs typeface="Calibri"/>
                <a:sym typeface="Calibri"/>
              </a:defRPr>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271" name="Google Shape;271;p69"/>
          <p:cNvSpPr txBox="1">
            <a:spLocks noGrp="1"/>
          </p:cNvSpPr>
          <p:nvPr>
            <p:ph type="ftr" idx="11"/>
          </p:nvPr>
        </p:nvSpPr>
        <p:spPr>
          <a:xfrm>
            <a:off x="609600" y="6356351"/>
            <a:ext cx="7416800" cy="365125"/>
          </a:xfrm>
          <a:prstGeom prst="rect">
            <a:avLst/>
          </a:prstGeom>
          <a:noFill/>
          <a:ln>
            <a:noFill/>
          </a:ln>
        </p:spPr>
        <p:txBody>
          <a:bodyPr spcFirstLastPara="1" wrap="square" lIns="91425" tIns="45700" rIns="91425" bIns="45700" anchor="t" anchorCtr="0">
            <a:noAutofit/>
          </a:bodyPr>
          <a:lstStyle>
            <a:lvl1pPr marR="0" lvl="0" algn="l" rtl="0">
              <a:lnSpc>
                <a:spcPct val="120000"/>
              </a:lnSpc>
              <a:spcBef>
                <a:spcPts val="600"/>
              </a:spcBef>
              <a:spcAft>
                <a:spcPts val="0"/>
              </a:spcAft>
              <a:buClr>
                <a:srgbClr val="000000"/>
              </a:buClr>
              <a:buSzPts val="1400"/>
              <a:buFont typeface="Arial"/>
              <a:buNone/>
              <a:defRPr sz="1200" b="1" i="0" u="none" strike="noStrike" cap="none">
                <a:solidFill>
                  <a:srgbClr val="7F7F7F"/>
                </a:solidFill>
                <a:latin typeface="Times New Roman"/>
                <a:ea typeface="Times New Roman"/>
                <a:cs typeface="Times New Roman"/>
                <a:sym typeface="Times New Roman"/>
              </a:defRPr>
            </a:lvl1pPr>
            <a:lvl2pPr marR="0" lvl="1" algn="l" rtl="0">
              <a:lnSpc>
                <a:spcPct val="120000"/>
              </a:lnSpc>
              <a:spcBef>
                <a:spcPts val="800"/>
              </a:spcBef>
              <a:spcAft>
                <a:spcPts val="0"/>
              </a:spcAft>
              <a:buClr>
                <a:srgbClr val="000000"/>
              </a:buClr>
              <a:buSzPts val="1400"/>
              <a:buFont typeface="Arial"/>
              <a:buNone/>
              <a:defRPr sz="1600" b="1" i="0" u="none" strike="noStrike" cap="none">
                <a:solidFill>
                  <a:schemeClr val="dk1"/>
                </a:solidFill>
                <a:latin typeface="Times New Roman"/>
                <a:ea typeface="Times New Roman"/>
                <a:cs typeface="Times New Roman"/>
                <a:sym typeface="Times New Roman"/>
              </a:defRPr>
            </a:lvl2pPr>
            <a:lvl3pPr marR="0" lvl="2" algn="l" rtl="0">
              <a:lnSpc>
                <a:spcPct val="120000"/>
              </a:lnSpc>
              <a:spcBef>
                <a:spcPts val="800"/>
              </a:spcBef>
              <a:spcAft>
                <a:spcPts val="0"/>
              </a:spcAft>
              <a:buClr>
                <a:srgbClr val="000000"/>
              </a:buClr>
              <a:buSzPts val="1400"/>
              <a:buFont typeface="Arial"/>
              <a:buNone/>
              <a:defRPr sz="1600" b="1" i="0" u="none" strike="noStrike" cap="none">
                <a:solidFill>
                  <a:schemeClr val="dk1"/>
                </a:solidFill>
                <a:latin typeface="Times New Roman"/>
                <a:ea typeface="Times New Roman"/>
                <a:cs typeface="Times New Roman"/>
                <a:sym typeface="Times New Roman"/>
              </a:defRPr>
            </a:lvl3pPr>
            <a:lvl4pPr marR="0" lvl="3" algn="l" rtl="0">
              <a:lnSpc>
                <a:spcPct val="120000"/>
              </a:lnSpc>
              <a:spcBef>
                <a:spcPts val="800"/>
              </a:spcBef>
              <a:spcAft>
                <a:spcPts val="0"/>
              </a:spcAft>
              <a:buClr>
                <a:srgbClr val="000000"/>
              </a:buClr>
              <a:buSzPts val="1400"/>
              <a:buFont typeface="Arial"/>
              <a:buNone/>
              <a:defRPr sz="1600" b="1" i="0" u="none" strike="noStrike" cap="none">
                <a:solidFill>
                  <a:schemeClr val="dk1"/>
                </a:solidFill>
                <a:latin typeface="Times New Roman"/>
                <a:ea typeface="Times New Roman"/>
                <a:cs typeface="Times New Roman"/>
                <a:sym typeface="Times New Roman"/>
              </a:defRPr>
            </a:lvl4pPr>
            <a:lvl5pPr marR="0" lvl="4" algn="l" rtl="0">
              <a:lnSpc>
                <a:spcPct val="120000"/>
              </a:lnSpc>
              <a:spcBef>
                <a:spcPts val="800"/>
              </a:spcBef>
              <a:spcAft>
                <a:spcPts val="0"/>
              </a:spcAft>
              <a:buClr>
                <a:srgbClr val="000000"/>
              </a:buClr>
              <a:buSzPts val="1400"/>
              <a:buFont typeface="Arial"/>
              <a:buNone/>
              <a:defRPr sz="1600" b="1" i="0" u="none" strike="noStrike" cap="none">
                <a:solidFill>
                  <a:schemeClr val="dk1"/>
                </a:solidFill>
                <a:latin typeface="Times New Roman"/>
                <a:ea typeface="Times New Roman"/>
                <a:cs typeface="Times New Roman"/>
                <a:sym typeface="Times New Roman"/>
              </a:defRPr>
            </a:lvl5pPr>
            <a:lvl6pPr marR="0" lvl="5" algn="l" rtl="0">
              <a:lnSpc>
                <a:spcPct val="100000"/>
              </a:lnSpc>
              <a:spcBef>
                <a:spcPts val="0"/>
              </a:spcBef>
              <a:spcAft>
                <a:spcPts val="0"/>
              </a:spcAft>
              <a:buClr>
                <a:srgbClr val="000000"/>
              </a:buClr>
              <a:buSzPts val="1400"/>
              <a:buFont typeface="Arial"/>
              <a:buNone/>
              <a:defRPr sz="1600" b="1" i="0" u="none" strike="noStrike" cap="none">
                <a:solidFill>
                  <a:schemeClr val="dk1"/>
                </a:solidFill>
                <a:latin typeface="Times New Roman"/>
                <a:ea typeface="Times New Roman"/>
                <a:cs typeface="Times New Roman"/>
                <a:sym typeface="Times New Roman"/>
              </a:defRPr>
            </a:lvl6pPr>
            <a:lvl7pPr marR="0" lvl="6" algn="l" rtl="0">
              <a:lnSpc>
                <a:spcPct val="100000"/>
              </a:lnSpc>
              <a:spcBef>
                <a:spcPts val="0"/>
              </a:spcBef>
              <a:spcAft>
                <a:spcPts val="0"/>
              </a:spcAft>
              <a:buClr>
                <a:srgbClr val="000000"/>
              </a:buClr>
              <a:buSzPts val="1400"/>
              <a:buFont typeface="Arial"/>
              <a:buNone/>
              <a:defRPr sz="1600" b="1" i="0" u="none" strike="noStrike" cap="none">
                <a:solidFill>
                  <a:schemeClr val="dk1"/>
                </a:solidFill>
                <a:latin typeface="Times New Roman"/>
                <a:ea typeface="Times New Roman"/>
                <a:cs typeface="Times New Roman"/>
                <a:sym typeface="Times New Roman"/>
              </a:defRPr>
            </a:lvl7pPr>
            <a:lvl8pPr marR="0" lvl="7" algn="l" rtl="0">
              <a:lnSpc>
                <a:spcPct val="100000"/>
              </a:lnSpc>
              <a:spcBef>
                <a:spcPts val="0"/>
              </a:spcBef>
              <a:spcAft>
                <a:spcPts val="0"/>
              </a:spcAft>
              <a:buClr>
                <a:srgbClr val="000000"/>
              </a:buClr>
              <a:buSzPts val="1400"/>
              <a:buFont typeface="Arial"/>
              <a:buNone/>
              <a:defRPr sz="1600" b="1" i="0" u="none" strike="noStrike" cap="none">
                <a:solidFill>
                  <a:schemeClr val="dk1"/>
                </a:solidFill>
                <a:latin typeface="Times New Roman"/>
                <a:ea typeface="Times New Roman"/>
                <a:cs typeface="Times New Roman"/>
                <a:sym typeface="Times New Roman"/>
              </a:defRPr>
            </a:lvl8pPr>
            <a:lvl9pPr marR="0" lvl="8" algn="l" rtl="0">
              <a:lnSpc>
                <a:spcPct val="100000"/>
              </a:lnSpc>
              <a:spcBef>
                <a:spcPts val="0"/>
              </a:spcBef>
              <a:spcAft>
                <a:spcPts val="0"/>
              </a:spcAft>
              <a:buClr>
                <a:srgbClr val="000000"/>
              </a:buClr>
              <a:buSzPts val="1400"/>
              <a:buFont typeface="Arial"/>
              <a:buNone/>
              <a:defRPr sz="1600" b="1" i="0" u="none" strike="noStrike" cap="none">
                <a:solidFill>
                  <a:schemeClr val="dk1"/>
                </a:solidFill>
                <a:latin typeface="Times New Roman"/>
                <a:ea typeface="Times New Roman"/>
                <a:cs typeface="Times New Roman"/>
                <a:sym typeface="Times New Roman"/>
              </a:defRPr>
            </a:lvl9pPr>
          </a:lstStyle>
          <a:p>
            <a:endParaRPr/>
          </a:p>
        </p:txBody>
      </p:sp>
      <p:sp>
        <p:nvSpPr>
          <p:cNvPr id="272" name="Google Shape;272;p69"/>
          <p:cNvSpPr txBox="1">
            <a:spLocks noGrp="1"/>
          </p:cNvSpPr>
          <p:nvPr>
            <p:ph type="sldNum" idx="12"/>
          </p:nvPr>
        </p:nvSpPr>
        <p:spPr>
          <a:xfrm>
            <a:off x="9347200" y="6356351"/>
            <a:ext cx="2540000" cy="365125"/>
          </a:xfrm>
          <a:prstGeom prst="rect">
            <a:avLst/>
          </a:prstGeom>
          <a:noFill/>
          <a:ln>
            <a:noFill/>
          </a:ln>
        </p:spPr>
        <p:txBody>
          <a:bodyPr spcFirstLastPara="1" wrap="square" lIns="91425" tIns="45700" rIns="91425" bIns="45700" anchor="t" anchorCtr="0">
            <a:noAutofit/>
          </a:bodyPr>
          <a:lstStyle>
            <a:lvl1pPr marL="0" marR="0" lvl="0" indent="0" algn="r">
              <a:lnSpc>
                <a:spcPct val="120000"/>
              </a:lnSpc>
              <a:spcBef>
                <a:spcPts val="0"/>
              </a:spcBef>
              <a:spcAft>
                <a:spcPts val="0"/>
              </a:spcAft>
              <a:buSzPts val="1200"/>
              <a:buNone/>
              <a:defRPr sz="1100" b="1" i="0" u="none" strike="noStrike" cap="none">
                <a:solidFill>
                  <a:srgbClr val="3F3F3F"/>
                </a:solidFill>
                <a:latin typeface="Times New Roman"/>
                <a:ea typeface="Times New Roman"/>
                <a:cs typeface="Times New Roman"/>
                <a:sym typeface="Times New Roman"/>
              </a:defRPr>
            </a:lvl1pPr>
            <a:lvl2pPr marL="0" marR="0" lvl="1" indent="0" algn="r">
              <a:lnSpc>
                <a:spcPct val="120000"/>
              </a:lnSpc>
              <a:spcBef>
                <a:spcPts val="0"/>
              </a:spcBef>
              <a:spcAft>
                <a:spcPts val="0"/>
              </a:spcAft>
              <a:buSzPts val="1200"/>
              <a:buNone/>
              <a:defRPr sz="1100" b="1" i="0" u="none" strike="noStrike" cap="none">
                <a:solidFill>
                  <a:srgbClr val="3F3F3F"/>
                </a:solidFill>
                <a:latin typeface="Times New Roman"/>
                <a:ea typeface="Times New Roman"/>
                <a:cs typeface="Times New Roman"/>
                <a:sym typeface="Times New Roman"/>
              </a:defRPr>
            </a:lvl2pPr>
            <a:lvl3pPr marL="0" marR="0" lvl="2" indent="0" algn="r">
              <a:lnSpc>
                <a:spcPct val="120000"/>
              </a:lnSpc>
              <a:spcBef>
                <a:spcPts val="0"/>
              </a:spcBef>
              <a:spcAft>
                <a:spcPts val="0"/>
              </a:spcAft>
              <a:buSzPts val="1200"/>
              <a:buNone/>
              <a:defRPr sz="1100" b="1" i="0" u="none" strike="noStrike" cap="none">
                <a:solidFill>
                  <a:srgbClr val="3F3F3F"/>
                </a:solidFill>
                <a:latin typeface="Times New Roman"/>
                <a:ea typeface="Times New Roman"/>
                <a:cs typeface="Times New Roman"/>
                <a:sym typeface="Times New Roman"/>
              </a:defRPr>
            </a:lvl3pPr>
            <a:lvl4pPr marL="0" marR="0" lvl="3" indent="0" algn="r">
              <a:lnSpc>
                <a:spcPct val="120000"/>
              </a:lnSpc>
              <a:spcBef>
                <a:spcPts val="0"/>
              </a:spcBef>
              <a:spcAft>
                <a:spcPts val="0"/>
              </a:spcAft>
              <a:buSzPts val="1200"/>
              <a:buNone/>
              <a:defRPr sz="1100" b="1" i="0" u="none" strike="noStrike" cap="none">
                <a:solidFill>
                  <a:srgbClr val="3F3F3F"/>
                </a:solidFill>
                <a:latin typeface="Times New Roman"/>
                <a:ea typeface="Times New Roman"/>
                <a:cs typeface="Times New Roman"/>
                <a:sym typeface="Times New Roman"/>
              </a:defRPr>
            </a:lvl4pPr>
            <a:lvl5pPr marL="0" marR="0" lvl="4" indent="0" algn="r">
              <a:lnSpc>
                <a:spcPct val="120000"/>
              </a:lnSpc>
              <a:spcBef>
                <a:spcPts val="0"/>
              </a:spcBef>
              <a:spcAft>
                <a:spcPts val="0"/>
              </a:spcAft>
              <a:buSzPts val="1200"/>
              <a:buNone/>
              <a:defRPr sz="1100" b="1" i="0" u="none" strike="noStrike" cap="none">
                <a:solidFill>
                  <a:srgbClr val="3F3F3F"/>
                </a:solidFill>
                <a:latin typeface="Times New Roman"/>
                <a:ea typeface="Times New Roman"/>
                <a:cs typeface="Times New Roman"/>
                <a:sym typeface="Times New Roman"/>
              </a:defRPr>
            </a:lvl5pPr>
            <a:lvl6pPr marL="0" marR="0" lvl="5" indent="0" algn="r">
              <a:lnSpc>
                <a:spcPct val="120000"/>
              </a:lnSpc>
              <a:spcBef>
                <a:spcPts val="0"/>
              </a:spcBef>
              <a:spcAft>
                <a:spcPts val="0"/>
              </a:spcAft>
              <a:buSzPts val="1200"/>
              <a:buNone/>
              <a:defRPr sz="1100" b="1" i="0" u="none" strike="noStrike" cap="none">
                <a:solidFill>
                  <a:srgbClr val="3F3F3F"/>
                </a:solidFill>
                <a:latin typeface="Times New Roman"/>
                <a:ea typeface="Times New Roman"/>
                <a:cs typeface="Times New Roman"/>
                <a:sym typeface="Times New Roman"/>
              </a:defRPr>
            </a:lvl6pPr>
            <a:lvl7pPr marL="0" marR="0" lvl="6" indent="0" algn="r">
              <a:lnSpc>
                <a:spcPct val="120000"/>
              </a:lnSpc>
              <a:spcBef>
                <a:spcPts val="0"/>
              </a:spcBef>
              <a:spcAft>
                <a:spcPts val="0"/>
              </a:spcAft>
              <a:buSzPts val="1200"/>
              <a:buNone/>
              <a:defRPr sz="1100" b="1" i="0" u="none" strike="noStrike" cap="none">
                <a:solidFill>
                  <a:srgbClr val="3F3F3F"/>
                </a:solidFill>
                <a:latin typeface="Times New Roman"/>
                <a:ea typeface="Times New Roman"/>
                <a:cs typeface="Times New Roman"/>
                <a:sym typeface="Times New Roman"/>
              </a:defRPr>
            </a:lvl7pPr>
            <a:lvl8pPr marL="0" marR="0" lvl="7" indent="0" algn="r">
              <a:lnSpc>
                <a:spcPct val="120000"/>
              </a:lnSpc>
              <a:spcBef>
                <a:spcPts val="0"/>
              </a:spcBef>
              <a:spcAft>
                <a:spcPts val="0"/>
              </a:spcAft>
              <a:buSzPts val="1200"/>
              <a:buNone/>
              <a:defRPr sz="1100" b="1" i="0" u="none" strike="noStrike" cap="none">
                <a:solidFill>
                  <a:srgbClr val="3F3F3F"/>
                </a:solidFill>
                <a:latin typeface="Times New Roman"/>
                <a:ea typeface="Times New Roman"/>
                <a:cs typeface="Times New Roman"/>
                <a:sym typeface="Times New Roman"/>
              </a:defRPr>
            </a:lvl8pPr>
            <a:lvl9pPr marL="0" marR="0" lvl="8" indent="0" algn="r">
              <a:lnSpc>
                <a:spcPct val="120000"/>
              </a:lnSpc>
              <a:spcBef>
                <a:spcPts val="0"/>
              </a:spcBef>
              <a:spcAft>
                <a:spcPts val="0"/>
              </a:spcAft>
              <a:buSzPts val="1200"/>
              <a:buNone/>
              <a:defRPr sz="1100" b="1" i="0" u="none" strike="noStrike" cap="none">
                <a:solidFill>
                  <a:srgbClr val="3F3F3F"/>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Picture with Caption">
  <p:cSld name="Picture with Caption">
    <p:spTree>
      <p:nvGrpSpPr>
        <p:cNvPr id="1" name="Shape 273"/>
        <p:cNvGrpSpPr/>
        <p:nvPr/>
      </p:nvGrpSpPr>
      <p:grpSpPr>
        <a:xfrm>
          <a:off x="0" y="0"/>
          <a:ext cx="0" cy="0"/>
          <a:chOff x="0" y="0"/>
          <a:chExt cx="0" cy="0"/>
        </a:xfrm>
      </p:grpSpPr>
      <p:sp>
        <p:nvSpPr>
          <p:cNvPr id="274" name="Google Shape;274;p70"/>
          <p:cNvSpPr txBox="1">
            <a:spLocks noGrp="1"/>
          </p:cNvSpPr>
          <p:nvPr>
            <p:ph type="title"/>
          </p:nvPr>
        </p:nvSpPr>
        <p:spPr>
          <a:xfrm>
            <a:off x="2389717" y="5334000"/>
            <a:ext cx="7315200" cy="566738"/>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SzPts val="1400"/>
              <a:buNone/>
              <a:defRPr sz="2400" b="0">
                <a:latin typeface="Oswald"/>
                <a:ea typeface="Oswald"/>
                <a:cs typeface="Oswald"/>
                <a:sym typeface="Oswald"/>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5" name="Google Shape;275;p70"/>
          <p:cNvSpPr txBox="1">
            <a:spLocks noGrp="1"/>
          </p:cNvSpPr>
          <p:nvPr>
            <p:ph type="body" idx="1"/>
          </p:nvPr>
        </p:nvSpPr>
        <p:spPr>
          <a:xfrm>
            <a:off x="2389717" y="5900738"/>
            <a:ext cx="7315200" cy="804862"/>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320"/>
              </a:spcBef>
              <a:spcAft>
                <a:spcPts val="0"/>
              </a:spcAft>
              <a:buClr>
                <a:schemeClr val="dk1"/>
              </a:buClr>
              <a:buSzPts val="1600"/>
              <a:buNone/>
              <a:defRPr sz="1600"/>
            </a:lvl1pPr>
            <a:lvl2pPr marL="914400" lvl="1" indent="-228600" algn="l">
              <a:lnSpc>
                <a:spcPct val="100000"/>
              </a:lnSpc>
              <a:spcBef>
                <a:spcPts val="240"/>
              </a:spcBef>
              <a:spcAft>
                <a:spcPts val="0"/>
              </a:spcAft>
              <a:buClr>
                <a:schemeClr val="dk1"/>
              </a:buClr>
              <a:buSzPts val="1020"/>
              <a:buFont typeface="Oswald"/>
              <a:buNone/>
              <a:defRPr sz="1200"/>
            </a:lvl2pPr>
            <a:lvl3pPr marL="1371600" lvl="2" indent="-228600" algn="l">
              <a:lnSpc>
                <a:spcPct val="100000"/>
              </a:lnSpc>
              <a:spcBef>
                <a:spcPts val="200"/>
              </a:spcBef>
              <a:spcAft>
                <a:spcPts val="0"/>
              </a:spcAft>
              <a:buClr>
                <a:schemeClr val="dk1"/>
              </a:buClr>
              <a:buSzPts val="850"/>
              <a:buFont typeface="Oswald"/>
              <a:buNone/>
              <a:defRPr sz="1000"/>
            </a:lvl3pPr>
            <a:lvl4pPr marL="1828800" lvl="3" indent="-228600" algn="l">
              <a:lnSpc>
                <a:spcPct val="100000"/>
              </a:lnSpc>
              <a:spcBef>
                <a:spcPts val="180"/>
              </a:spcBef>
              <a:spcAft>
                <a:spcPts val="0"/>
              </a:spcAft>
              <a:buClr>
                <a:schemeClr val="dk1"/>
              </a:buClr>
              <a:buSzPts val="765"/>
              <a:buFont typeface="Oswald"/>
              <a:buNone/>
              <a:defRPr sz="900"/>
            </a:lvl4pPr>
            <a:lvl5pPr marL="2286000" lvl="4" indent="-228600" algn="l">
              <a:lnSpc>
                <a:spcPct val="100000"/>
              </a:lnSpc>
              <a:spcBef>
                <a:spcPts val="180"/>
              </a:spcBef>
              <a:spcAft>
                <a:spcPts val="0"/>
              </a:spcAft>
              <a:buClr>
                <a:schemeClr val="dk1"/>
              </a:buClr>
              <a:buSzPts val="900"/>
              <a:buNone/>
              <a:defRPr sz="900"/>
            </a:lvl5pPr>
            <a:lvl6pPr marL="2743200" lvl="5" indent="-228600" algn="l">
              <a:lnSpc>
                <a:spcPct val="100000"/>
              </a:lnSpc>
              <a:spcBef>
                <a:spcPts val="180"/>
              </a:spcBef>
              <a:spcAft>
                <a:spcPts val="0"/>
              </a:spcAft>
              <a:buClr>
                <a:schemeClr val="dk1"/>
              </a:buClr>
              <a:buSzPts val="900"/>
              <a:buNone/>
              <a:defRPr sz="900"/>
            </a:lvl6pPr>
            <a:lvl7pPr marL="3200400" lvl="6" indent="-228600" algn="l">
              <a:lnSpc>
                <a:spcPct val="100000"/>
              </a:lnSpc>
              <a:spcBef>
                <a:spcPts val="180"/>
              </a:spcBef>
              <a:spcAft>
                <a:spcPts val="0"/>
              </a:spcAft>
              <a:buClr>
                <a:schemeClr val="dk1"/>
              </a:buClr>
              <a:buSzPts val="900"/>
              <a:buNone/>
              <a:defRPr sz="900"/>
            </a:lvl7pPr>
            <a:lvl8pPr marL="3657600" lvl="7" indent="-228600" algn="l">
              <a:lnSpc>
                <a:spcPct val="100000"/>
              </a:lnSpc>
              <a:spcBef>
                <a:spcPts val="180"/>
              </a:spcBef>
              <a:spcAft>
                <a:spcPts val="0"/>
              </a:spcAft>
              <a:buClr>
                <a:schemeClr val="dk1"/>
              </a:buClr>
              <a:buSzPts val="900"/>
              <a:buNone/>
              <a:defRPr sz="900"/>
            </a:lvl8pPr>
            <a:lvl9pPr marL="4114800" lvl="8" indent="-228600" algn="l">
              <a:lnSpc>
                <a:spcPct val="100000"/>
              </a:lnSpc>
              <a:spcBef>
                <a:spcPts val="180"/>
              </a:spcBef>
              <a:spcAft>
                <a:spcPts val="0"/>
              </a:spcAft>
              <a:buClr>
                <a:schemeClr val="dk1"/>
              </a:buClr>
              <a:buSzPts val="900"/>
              <a:buNone/>
              <a:defRPr sz="900"/>
            </a:lvl9pPr>
          </a:lstStyle>
          <a:p>
            <a:endParaRPr/>
          </a:p>
        </p:txBody>
      </p:sp>
      <p:sp>
        <p:nvSpPr>
          <p:cNvPr id="276" name="Google Shape;276;p70"/>
          <p:cNvSpPr>
            <a:spLocks noGrp="1"/>
          </p:cNvSpPr>
          <p:nvPr>
            <p:ph type="media" idx="2"/>
          </p:nvPr>
        </p:nvSpPr>
        <p:spPr>
          <a:xfrm>
            <a:off x="2387600" y="1155700"/>
            <a:ext cx="7315200" cy="4114800"/>
          </a:xfrm>
          <a:prstGeom prst="rect">
            <a:avLst/>
          </a:prstGeom>
          <a:noFill/>
          <a:ln>
            <a:noFill/>
          </a:ln>
        </p:spPr>
        <p:txBody>
          <a:bodyPr spcFirstLastPara="1" wrap="square" lIns="91425" tIns="45700" rIns="91425" bIns="45700" anchor="t" anchorCtr="0">
            <a:normAutofit/>
          </a:bodyPr>
          <a:lstStyle>
            <a:lvl1pPr marR="0" lvl="0" algn="l" rtl="0">
              <a:lnSpc>
                <a:spcPct val="100000"/>
              </a:lnSpc>
              <a:spcBef>
                <a:spcPts val="640"/>
              </a:spcBef>
              <a:spcAft>
                <a:spcPts val="0"/>
              </a:spcAft>
              <a:buClr>
                <a:srgbClr val="000000"/>
              </a:buClr>
              <a:buSzPts val="1400"/>
              <a:buFont typeface="Arial"/>
              <a:buNone/>
              <a:defRPr sz="3200" b="0" i="0" u="none" strike="noStrike" cap="none">
                <a:solidFill>
                  <a:schemeClr val="dk1"/>
                </a:solidFill>
                <a:latin typeface="Oswald"/>
                <a:ea typeface="Oswald"/>
                <a:cs typeface="Oswald"/>
                <a:sym typeface="Oswald"/>
              </a:defRPr>
            </a:lvl1pPr>
            <a:lvl2pPr marR="0" lvl="1" algn="l" rtl="0">
              <a:lnSpc>
                <a:spcPct val="100000"/>
              </a:lnSpc>
              <a:spcBef>
                <a:spcPts val="560"/>
              </a:spcBef>
              <a:spcAft>
                <a:spcPts val="0"/>
              </a:spcAft>
              <a:buClr>
                <a:schemeClr val="dk1"/>
              </a:buClr>
              <a:buSzPts val="2380"/>
              <a:buFont typeface="Oswald"/>
              <a:buChar char="•"/>
              <a:defRPr sz="2800" b="0" i="0" u="none" strike="noStrike" cap="none">
                <a:solidFill>
                  <a:schemeClr val="dk1"/>
                </a:solidFill>
                <a:latin typeface="Oswald"/>
                <a:ea typeface="Oswald"/>
                <a:cs typeface="Oswald"/>
                <a:sym typeface="Oswald"/>
              </a:defRPr>
            </a:lvl2pPr>
            <a:lvl3pPr marR="0" lvl="2" algn="l" rtl="0">
              <a:lnSpc>
                <a:spcPct val="100000"/>
              </a:lnSpc>
              <a:spcBef>
                <a:spcPts val="480"/>
              </a:spcBef>
              <a:spcAft>
                <a:spcPts val="0"/>
              </a:spcAft>
              <a:buClr>
                <a:schemeClr val="dk1"/>
              </a:buClr>
              <a:buSzPts val="2040"/>
              <a:buFont typeface="Oswald"/>
              <a:buChar char="•"/>
              <a:defRPr sz="2400" b="0" i="0" u="none" strike="noStrike" cap="none">
                <a:solidFill>
                  <a:schemeClr val="dk1"/>
                </a:solidFill>
                <a:latin typeface="Oswald"/>
                <a:ea typeface="Oswald"/>
                <a:cs typeface="Oswald"/>
                <a:sym typeface="Oswald"/>
              </a:defRPr>
            </a:lvl3pPr>
            <a:lvl4pPr marR="0" lvl="3" algn="l" rtl="0">
              <a:lnSpc>
                <a:spcPct val="100000"/>
              </a:lnSpc>
              <a:spcBef>
                <a:spcPts val="400"/>
              </a:spcBef>
              <a:spcAft>
                <a:spcPts val="0"/>
              </a:spcAft>
              <a:buClr>
                <a:schemeClr val="dk1"/>
              </a:buClr>
              <a:buSzPts val="1700"/>
              <a:buFont typeface="Oswald"/>
              <a:buChar char="•"/>
              <a:defRPr sz="2000" b="0" i="0" u="none" strike="noStrike" cap="none">
                <a:solidFill>
                  <a:schemeClr val="dk1"/>
                </a:solidFill>
                <a:latin typeface="Oswald"/>
                <a:ea typeface="Oswald"/>
                <a:cs typeface="Oswald"/>
                <a:sym typeface="Oswald"/>
              </a:defRPr>
            </a:lvl4pPr>
            <a:lvl5pPr marR="0" lvl="4"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Oswald"/>
                <a:ea typeface="Oswald"/>
                <a:cs typeface="Oswald"/>
                <a:sym typeface="Oswald"/>
              </a:defRPr>
            </a:lvl5pPr>
            <a:lvl6pPr marR="0" lvl="5"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Oswald"/>
                <a:ea typeface="Oswald"/>
                <a:cs typeface="Oswald"/>
                <a:sym typeface="Oswald"/>
              </a:defRPr>
            </a:lvl6pPr>
            <a:lvl7pPr marR="0" lvl="6"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Oswald"/>
                <a:ea typeface="Oswald"/>
                <a:cs typeface="Oswald"/>
                <a:sym typeface="Oswald"/>
              </a:defRPr>
            </a:lvl7pPr>
            <a:lvl8pPr marR="0" lvl="7"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Oswald"/>
                <a:ea typeface="Oswald"/>
                <a:cs typeface="Oswald"/>
                <a:sym typeface="Oswald"/>
              </a:defRPr>
            </a:lvl8pPr>
            <a:lvl9pPr marR="0" lvl="8"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Oswald"/>
                <a:ea typeface="Oswald"/>
                <a:cs typeface="Oswald"/>
                <a:sym typeface="Oswald"/>
              </a:defRPr>
            </a:lvl9pPr>
          </a:lstStyle>
          <a:p>
            <a:endParaRPr/>
          </a:p>
        </p:txBody>
      </p:sp>
      <p:sp>
        <p:nvSpPr>
          <p:cNvPr id="277" name="Google Shape;277;p70"/>
          <p:cNvSpPr txBox="1">
            <a:spLocks noGrp="1"/>
          </p:cNvSpPr>
          <p:nvPr>
            <p:ph type="ftr" idx="11"/>
          </p:nvPr>
        </p:nvSpPr>
        <p:spPr>
          <a:xfrm>
            <a:off x="609600" y="6356351"/>
            <a:ext cx="7416800" cy="365125"/>
          </a:xfrm>
          <a:prstGeom prst="rect">
            <a:avLst/>
          </a:prstGeom>
          <a:noFill/>
          <a:ln>
            <a:noFill/>
          </a:ln>
        </p:spPr>
        <p:txBody>
          <a:bodyPr spcFirstLastPara="1" wrap="square" lIns="91425" tIns="45700" rIns="91425" bIns="45700" anchor="t" anchorCtr="0">
            <a:noAutofit/>
          </a:bodyPr>
          <a:lstStyle>
            <a:lvl1pPr marR="0" lvl="0" algn="l" rtl="0">
              <a:lnSpc>
                <a:spcPct val="120000"/>
              </a:lnSpc>
              <a:spcBef>
                <a:spcPts val="800"/>
              </a:spcBef>
              <a:spcAft>
                <a:spcPts val="0"/>
              </a:spcAft>
              <a:buClr>
                <a:srgbClr val="000000"/>
              </a:buClr>
              <a:buSzPts val="1400"/>
              <a:buFont typeface="Arial"/>
              <a:buNone/>
              <a:defRPr sz="1600" b="1" i="0" u="none" strike="noStrike" cap="none">
                <a:solidFill>
                  <a:srgbClr val="000000"/>
                </a:solidFill>
                <a:latin typeface="Times New Roman"/>
                <a:ea typeface="Times New Roman"/>
                <a:cs typeface="Times New Roman"/>
                <a:sym typeface="Times New Roman"/>
              </a:defRPr>
            </a:lvl1pPr>
            <a:lvl2pPr marR="0" lvl="1" algn="l" rtl="0">
              <a:lnSpc>
                <a:spcPct val="120000"/>
              </a:lnSpc>
              <a:spcBef>
                <a:spcPts val="800"/>
              </a:spcBef>
              <a:spcAft>
                <a:spcPts val="0"/>
              </a:spcAft>
              <a:buClr>
                <a:srgbClr val="000000"/>
              </a:buClr>
              <a:buSzPts val="1400"/>
              <a:buFont typeface="Arial"/>
              <a:buNone/>
              <a:defRPr sz="1600" b="1" i="0" u="none" strike="noStrike" cap="none">
                <a:solidFill>
                  <a:schemeClr val="dk1"/>
                </a:solidFill>
                <a:latin typeface="Times New Roman"/>
                <a:ea typeface="Times New Roman"/>
                <a:cs typeface="Times New Roman"/>
                <a:sym typeface="Times New Roman"/>
              </a:defRPr>
            </a:lvl2pPr>
            <a:lvl3pPr marR="0" lvl="2" algn="l" rtl="0">
              <a:lnSpc>
                <a:spcPct val="120000"/>
              </a:lnSpc>
              <a:spcBef>
                <a:spcPts val="800"/>
              </a:spcBef>
              <a:spcAft>
                <a:spcPts val="0"/>
              </a:spcAft>
              <a:buClr>
                <a:srgbClr val="000000"/>
              </a:buClr>
              <a:buSzPts val="1400"/>
              <a:buFont typeface="Arial"/>
              <a:buNone/>
              <a:defRPr sz="1600" b="1" i="0" u="none" strike="noStrike" cap="none">
                <a:solidFill>
                  <a:schemeClr val="dk1"/>
                </a:solidFill>
                <a:latin typeface="Times New Roman"/>
                <a:ea typeface="Times New Roman"/>
                <a:cs typeface="Times New Roman"/>
                <a:sym typeface="Times New Roman"/>
              </a:defRPr>
            </a:lvl3pPr>
            <a:lvl4pPr marR="0" lvl="3" algn="l" rtl="0">
              <a:lnSpc>
                <a:spcPct val="120000"/>
              </a:lnSpc>
              <a:spcBef>
                <a:spcPts val="800"/>
              </a:spcBef>
              <a:spcAft>
                <a:spcPts val="0"/>
              </a:spcAft>
              <a:buClr>
                <a:srgbClr val="000000"/>
              </a:buClr>
              <a:buSzPts val="1400"/>
              <a:buFont typeface="Arial"/>
              <a:buNone/>
              <a:defRPr sz="1600" b="1" i="0" u="none" strike="noStrike" cap="none">
                <a:solidFill>
                  <a:schemeClr val="dk1"/>
                </a:solidFill>
                <a:latin typeface="Times New Roman"/>
                <a:ea typeface="Times New Roman"/>
                <a:cs typeface="Times New Roman"/>
                <a:sym typeface="Times New Roman"/>
              </a:defRPr>
            </a:lvl4pPr>
            <a:lvl5pPr marR="0" lvl="4" algn="l" rtl="0">
              <a:lnSpc>
                <a:spcPct val="120000"/>
              </a:lnSpc>
              <a:spcBef>
                <a:spcPts val="800"/>
              </a:spcBef>
              <a:spcAft>
                <a:spcPts val="0"/>
              </a:spcAft>
              <a:buClr>
                <a:srgbClr val="000000"/>
              </a:buClr>
              <a:buSzPts val="1400"/>
              <a:buFont typeface="Arial"/>
              <a:buNone/>
              <a:defRPr sz="1600" b="1" i="0" u="none" strike="noStrike" cap="none">
                <a:solidFill>
                  <a:schemeClr val="dk1"/>
                </a:solidFill>
                <a:latin typeface="Times New Roman"/>
                <a:ea typeface="Times New Roman"/>
                <a:cs typeface="Times New Roman"/>
                <a:sym typeface="Times New Roman"/>
              </a:defRPr>
            </a:lvl5pPr>
            <a:lvl6pPr marR="0" lvl="5" algn="l" rtl="0">
              <a:lnSpc>
                <a:spcPct val="100000"/>
              </a:lnSpc>
              <a:spcBef>
                <a:spcPts val="0"/>
              </a:spcBef>
              <a:spcAft>
                <a:spcPts val="0"/>
              </a:spcAft>
              <a:buClr>
                <a:srgbClr val="000000"/>
              </a:buClr>
              <a:buSzPts val="1400"/>
              <a:buFont typeface="Arial"/>
              <a:buNone/>
              <a:defRPr sz="1600" b="1" i="0" u="none" strike="noStrike" cap="none">
                <a:solidFill>
                  <a:schemeClr val="dk1"/>
                </a:solidFill>
                <a:latin typeface="Times New Roman"/>
                <a:ea typeface="Times New Roman"/>
                <a:cs typeface="Times New Roman"/>
                <a:sym typeface="Times New Roman"/>
              </a:defRPr>
            </a:lvl6pPr>
            <a:lvl7pPr marR="0" lvl="6" algn="l" rtl="0">
              <a:lnSpc>
                <a:spcPct val="100000"/>
              </a:lnSpc>
              <a:spcBef>
                <a:spcPts val="0"/>
              </a:spcBef>
              <a:spcAft>
                <a:spcPts val="0"/>
              </a:spcAft>
              <a:buClr>
                <a:srgbClr val="000000"/>
              </a:buClr>
              <a:buSzPts val="1400"/>
              <a:buFont typeface="Arial"/>
              <a:buNone/>
              <a:defRPr sz="1600" b="1" i="0" u="none" strike="noStrike" cap="none">
                <a:solidFill>
                  <a:schemeClr val="dk1"/>
                </a:solidFill>
                <a:latin typeface="Times New Roman"/>
                <a:ea typeface="Times New Roman"/>
                <a:cs typeface="Times New Roman"/>
                <a:sym typeface="Times New Roman"/>
              </a:defRPr>
            </a:lvl7pPr>
            <a:lvl8pPr marR="0" lvl="7" algn="l" rtl="0">
              <a:lnSpc>
                <a:spcPct val="100000"/>
              </a:lnSpc>
              <a:spcBef>
                <a:spcPts val="0"/>
              </a:spcBef>
              <a:spcAft>
                <a:spcPts val="0"/>
              </a:spcAft>
              <a:buClr>
                <a:srgbClr val="000000"/>
              </a:buClr>
              <a:buSzPts val="1400"/>
              <a:buFont typeface="Arial"/>
              <a:buNone/>
              <a:defRPr sz="1600" b="1" i="0" u="none" strike="noStrike" cap="none">
                <a:solidFill>
                  <a:schemeClr val="dk1"/>
                </a:solidFill>
                <a:latin typeface="Times New Roman"/>
                <a:ea typeface="Times New Roman"/>
                <a:cs typeface="Times New Roman"/>
                <a:sym typeface="Times New Roman"/>
              </a:defRPr>
            </a:lvl8pPr>
            <a:lvl9pPr marR="0" lvl="8" algn="l" rtl="0">
              <a:lnSpc>
                <a:spcPct val="100000"/>
              </a:lnSpc>
              <a:spcBef>
                <a:spcPts val="0"/>
              </a:spcBef>
              <a:spcAft>
                <a:spcPts val="0"/>
              </a:spcAft>
              <a:buClr>
                <a:srgbClr val="000000"/>
              </a:buClr>
              <a:buSzPts val="1400"/>
              <a:buFont typeface="Arial"/>
              <a:buNone/>
              <a:defRPr sz="1600" b="1" i="0" u="none" strike="noStrike" cap="none">
                <a:solidFill>
                  <a:schemeClr val="dk1"/>
                </a:solidFill>
                <a:latin typeface="Times New Roman"/>
                <a:ea typeface="Times New Roman"/>
                <a:cs typeface="Times New Roman"/>
                <a:sym typeface="Times New Roman"/>
              </a:defRPr>
            </a:lvl9pPr>
          </a:lstStyle>
          <a:p>
            <a:endParaRPr/>
          </a:p>
        </p:txBody>
      </p:sp>
      <p:sp>
        <p:nvSpPr>
          <p:cNvPr id="278" name="Google Shape;278;p70"/>
          <p:cNvSpPr txBox="1">
            <a:spLocks noGrp="1"/>
          </p:cNvSpPr>
          <p:nvPr>
            <p:ph type="sldNum" idx="12"/>
          </p:nvPr>
        </p:nvSpPr>
        <p:spPr>
          <a:xfrm>
            <a:off x="9347200" y="6356351"/>
            <a:ext cx="2540000" cy="365125"/>
          </a:xfrm>
          <a:prstGeom prst="rect">
            <a:avLst/>
          </a:prstGeom>
          <a:noFill/>
          <a:ln>
            <a:noFill/>
          </a:ln>
        </p:spPr>
        <p:txBody>
          <a:bodyPr spcFirstLastPara="1" wrap="square" lIns="91425" tIns="45700" rIns="91425" bIns="45700" anchor="t" anchorCtr="0">
            <a:noAutofit/>
          </a:bodyPr>
          <a:lstStyle>
            <a:lvl1pPr marL="0" marR="0" lvl="0" indent="0" algn="r">
              <a:lnSpc>
                <a:spcPct val="120000"/>
              </a:lnSpc>
              <a:spcBef>
                <a:spcPts val="0"/>
              </a:spcBef>
              <a:spcAft>
                <a:spcPts val="0"/>
              </a:spcAft>
              <a:buSzPts val="1200"/>
              <a:buNone/>
              <a:defRPr sz="1200" b="1" i="0" u="none" strike="noStrike" cap="none">
                <a:solidFill>
                  <a:srgbClr val="7F7F7F"/>
                </a:solidFill>
                <a:latin typeface="Times New Roman"/>
                <a:ea typeface="Times New Roman"/>
                <a:cs typeface="Times New Roman"/>
                <a:sym typeface="Times New Roman"/>
              </a:defRPr>
            </a:lvl1pPr>
            <a:lvl2pPr marL="0" marR="0" lvl="1" indent="0" algn="r">
              <a:lnSpc>
                <a:spcPct val="120000"/>
              </a:lnSpc>
              <a:spcBef>
                <a:spcPts val="0"/>
              </a:spcBef>
              <a:spcAft>
                <a:spcPts val="0"/>
              </a:spcAft>
              <a:buSzPts val="1200"/>
              <a:buNone/>
              <a:defRPr sz="1200" b="1" i="0" u="none" strike="noStrike" cap="none">
                <a:solidFill>
                  <a:srgbClr val="7F7F7F"/>
                </a:solidFill>
                <a:latin typeface="Times New Roman"/>
                <a:ea typeface="Times New Roman"/>
                <a:cs typeface="Times New Roman"/>
                <a:sym typeface="Times New Roman"/>
              </a:defRPr>
            </a:lvl2pPr>
            <a:lvl3pPr marL="0" marR="0" lvl="2" indent="0" algn="r">
              <a:lnSpc>
                <a:spcPct val="120000"/>
              </a:lnSpc>
              <a:spcBef>
                <a:spcPts val="0"/>
              </a:spcBef>
              <a:spcAft>
                <a:spcPts val="0"/>
              </a:spcAft>
              <a:buSzPts val="1200"/>
              <a:buNone/>
              <a:defRPr sz="1200" b="1" i="0" u="none" strike="noStrike" cap="none">
                <a:solidFill>
                  <a:srgbClr val="7F7F7F"/>
                </a:solidFill>
                <a:latin typeface="Times New Roman"/>
                <a:ea typeface="Times New Roman"/>
                <a:cs typeface="Times New Roman"/>
                <a:sym typeface="Times New Roman"/>
              </a:defRPr>
            </a:lvl3pPr>
            <a:lvl4pPr marL="0" marR="0" lvl="3" indent="0" algn="r">
              <a:lnSpc>
                <a:spcPct val="120000"/>
              </a:lnSpc>
              <a:spcBef>
                <a:spcPts val="0"/>
              </a:spcBef>
              <a:spcAft>
                <a:spcPts val="0"/>
              </a:spcAft>
              <a:buSzPts val="1200"/>
              <a:buNone/>
              <a:defRPr sz="1200" b="1" i="0" u="none" strike="noStrike" cap="none">
                <a:solidFill>
                  <a:srgbClr val="7F7F7F"/>
                </a:solidFill>
                <a:latin typeface="Times New Roman"/>
                <a:ea typeface="Times New Roman"/>
                <a:cs typeface="Times New Roman"/>
                <a:sym typeface="Times New Roman"/>
              </a:defRPr>
            </a:lvl4pPr>
            <a:lvl5pPr marL="0" marR="0" lvl="4" indent="0" algn="r">
              <a:lnSpc>
                <a:spcPct val="120000"/>
              </a:lnSpc>
              <a:spcBef>
                <a:spcPts val="0"/>
              </a:spcBef>
              <a:spcAft>
                <a:spcPts val="0"/>
              </a:spcAft>
              <a:buSzPts val="1200"/>
              <a:buNone/>
              <a:defRPr sz="1200" b="1" i="0" u="none" strike="noStrike" cap="none">
                <a:solidFill>
                  <a:srgbClr val="7F7F7F"/>
                </a:solidFill>
                <a:latin typeface="Times New Roman"/>
                <a:ea typeface="Times New Roman"/>
                <a:cs typeface="Times New Roman"/>
                <a:sym typeface="Times New Roman"/>
              </a:defRPr>
            </a:lvl5pPr>
            <a:lvl6pPr marL="0" marR="0" lvl="5" indent="0" algn="r">
              <a:lnSpc>
                <a:spcPct val="120000"/>
              </a:lnSpc>
              <a:spcBef>
                <a:spcPts val="0"/>
              </a:spcBef>
              <a:spcAft>
                <a:spcPts val="0"/>
              </a:spcAft>
              <a:buSzPts val="1200"/>
              <a:buNone/>
              <a:defRPr sz="1200" b="1" i="0" u="none" strike="noStrike" cap="none">
                <a:solidFill>
                  <a:srgbClr val="7F7F7F"/>
                </a:solidFill>
                <a:latin typeface="Times New Roman"/>
                <a:ea typeface="Times New Roman"/>
                <a:cs typeface="Times New Roman"/>
                <a:sym typeface="Times New Roman"/>
              </a:defRPr>
            </a:lvl6pPr>
            <a:lvl7pPr marL="0" marR="0" lvl="6" indent="0" algn="r">
              <a:lnSpc>
                <a:spcPct val="120000"/>
              </a:lnSpc>
              <a:spcBef>
                <a:spcPts val="0"/>
              </a:spcBef>
              <a:spcAft>
                <a:spcPts val="0"/>
              </a:spcAft>
              <a:buSzPts val="1200"/>
              <a:buNone/>
              <a:defRPr sz="1200" b="1" i="0" u="none" strike="noStrike" cap="none">
                <a:solidFill>
                  <a:srgbClr val="7F7F7F"/>
                </a:solidFill>
                <a:latin typeface="Times New Roman"/>
                <a:ea typeface="Times New Roman"/>
                <a:cs typeface="Times New Roman"/>
                <a:sym typeface="Times New Roman"/>
              </a:defRPr>
            </a:lvl7pPr>
            <a:lvl8pPr marL="0" marR="0" lvl="7" indent="0" algn="r">
              <a:lnSpc>
                <a:spcPct val="120000"/>
              </a:lnSpc>
              <a:spcBef>
                <a:spcPts val="0"/>
              </a:spcBef>
              <a:spcAft>
                <a:spcPts val="0"/>
              </a:spcAft>
              <a:buSzPts val="1200"/>
              <a:buNone/>
              <a:defRPr sz="1200" b="1" i="0" u="none" strike="noStrike" cap="none">
                <a:solidFill>
                  <a:srgbClr val="7F7F7F"/>
                </a:solidFill>
                <a:latin typeface="Times New Roman"/>
                <a:ea typeface="Times New Roman"/>
                <a:cs typeface="Times New Roman"/>
                <a:sym typeface="Times New Roman"/>
              </a:defRPr>
            </a:lvl8pPr>
            <a:lvl9pPr marL="0" marR="0" lvl="8" indent="0" algn="r">
              <a:lnSpc>
                <a:spcPct val="120000"/>
              </a:lnSpc>
              <a:spcBef>
                <a:spcPts val="0"/>
              </a:spcBef>
              <a:spcAft>
                <a:spcPts val="0"/>
              </a:spcAft>
              <a:buSzPts val="1200"/>
              <a:buNone/>
              <a:defRPr sz="1200" b="1" i="0" u="none" strike="noStrike" cap="none">
                <a:solidFill>
                  <a:srgbClr val="7F7F7F"/>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2_Title Slide">
  <p:cSld name="2_Title Slide">
    <p:bg>
      <p:bgPr>
        <a:blipFill>
          <a:blip r:embed="rId2">
            <a:alphaModFix/>
          </a:blip>
          <a:stretch>
            <a:fillRect/>
          </a:stretch>
        </a:blipFill>
        <a:effectLst/>
      </p:bgPr>
    </p:bg>
    <p:spTree>
      <p:nvGrpSpPr>
        <p:cNvPr id="1" name="Shape 279"/>
        <p:cNvGrpSpPr/>
        <p:nvPr/>
      </p:nvGrpSpPr>
      <p:grpSpPr>
        <a:xfrm>
          <a:off x="0" y="0"/>
          <a:ext cx="0" cy="0"/>
          <a:chOff x="0" y="0"/>
          <a:chExt cx="0" cy="0"/>
        </a:xfrm>
      </p:grpSpPr>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3_Title Slide">
  <p:cSld name="3_Title Slide">
    <p:bg>
      <p:bgPr>
        <a:blipFill>
          <a:blip r:embed="rId2">
            <a:alphaModFix/>
          </a:blip>
          <a:stretch>
            <a:fillRect/>
          </a:stretch>
        </a:blipFill>
        <a:effectLst/>
      </p:bgPr>
    </p:bg>
    <p:spTree>
      <p:nvGrpSpPr>
        <p:cNvPr id="1" name="Shape 280"/>
        <p:cNvGrpSpPr/>
        <p:nvPr/>
      </p:nvGrpSpPr>
      <p:grpSpPr>
        <a:xfrm>
          <a:off x="0" y="0"/>
          <a:ext cx="0" cy="0"/>
          <a:chOff x="0" y="0"/>
          <a:chExt cx="0" cy="0"/>
        </a:xfrm>
      </p:grpSpPr>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5_Title Slide">
  <p:cSld name="5_Title Slide">
    <p:bg>
      <p:bgPr>
        <a:blipFill>
          <a:blip r:embed="rId2">
            <a:alphaModFix/>
          </a:blip>
          <a:stretch>
            <a:fillRect/>
          </a:stretch>
        </a:blipFill>
        <a:effectLst/>
      </p:bgPr>
    </p:bg>
    <p:spTree>
      <p:nvGrpSpPr>
        <p:cNvPr id="1" name="Shape 281"/>
        <p:cNvGrpSpPr/>
        <p:nvPr/>
      </p:nvGrpSpPr>
      <p:grpSpPr>
        <a:xfrm>
          <a:off x="0" y="0"/>
          <a:ext cx="0" cy="0"/>
          <a:chOff x="0" y="0"/>
          <a:chExt cx="0" cy="0"/>
        </a:xfrm>
      </p:grpSpPr>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1_Title Slide" type="title">
  <p:cSld name="TITLE">
    <p:spTree>
      <p:nvGrpSpPr>
        <p:cNvPr id="1" name="Shape 282"/>
        <p:cNvGrpSpPr/>
        <p:nvPr/>
      </p:nvGrpSpPr>
      <p:grpSpPr>
        <a:xfrm>
          <a:off x="0" y="0"/>
          <a:ext cx="0" cy="0"/>
          <a:chOff x="0" y="0"/>
          <a:chExt cx="0" cy="0"/>
        </a:xfrm>
      </p:grpSpPr>
      <p:sp>
        <p:nvSpPr>
          <p:cNvPr id="283" name="Google Shape;283;p74"/>
          <p:cNvSpPr txBox="1">
            <a:spLocks noGrp="1"/>
          </p:cNvSpPr>
          <p:nvPr>
            <p:ph type="ctrTitle"/>
          </p:nvPr>
        </p:nvSpPr>
        <p:spPr>
          <a:xfrm>
            <a:off x="914400" y="2130427"/>
            <a:ext cx="10363200" cy="14700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84" name="Google Shape;284;p74"/>
          <p:cNvSpPr txBox="1">
            <a:spLocks noGrp="1"/>
          </p:cNvSpPr>
          <p:nvPr>
            <p:ph type="subTitle" idx="1"/>
          </p:nvPr>
        </p:nvSpPr>
        <p:spPr>
          <a:xfrm>
            <a:off x="1828800" y="3886200"/>
            <a:ext cx="8534400" cy="1752600"/>
          </a:xfrm>
          <a:prstGeom prst="rect">
            <a:avLst/>
          </a:prstGeom>
          <a:noFill/>
          <a:ln>
            <a:noFill/>
          </a:ln>
        </p:spPr>
        <p:txBody>
          <a:bodyPr spcFirstLastPara="1" wrap="square" lIns="91425" tIns="45700" rIns="91425" bIns="45700" anchor="t" anchorCtr="0">
            <a:no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380"/>
              <a:buFont typeface="Oswald"/>
              <a:buNone/>
              <a:defRPr>
                <a:solidFill>
                  <a:srgbClr val="888888"/>
                </a:solidFill>
              </a:defRPr>
            </a:lvl2pPr>
            <a:lvl3pPr lvl="2" algn="ctr">
              <a:lnSpc>
                <a:spcPct val="100000"/>
              </a:lnSpc>
              <a:spcBef>
                <a:spcPts val="480"/>
              </a:spcBef>
              <a:spcAft>
                <a:spcPts val="0"/>
              </a:spcAft>
              <a:buClr>
                <a:srgbClr val="888888"/>
              </a:buClr>
              <a:buSzPts val="2040"/>
              <a:buFont typeface="Oswald"/>
              <a:buNone/>
              <a:defRPr>
                <a:solidFill>
                  <a:srgbClr val="888888"/>
                </a:solidFill>
              </a:defRPr>
            </a:lvl3pPr>
            <a:lvl4pPr lvl="3" algn="ctr">
              <a:lnSpc>
                <a:spcPct val="100000"/>
              </a:lnSpc>
              <a:spcBef>
                <a:spcPts val="400"/>
              </a:spcBef>
              <a:spcAft>
                <a:spcPts val="0"/>
              </a:spcAft>
              <a:buClr>
                <a:srgbClr val="888888"/>
              </a:buClr>
              <a:buSzPts val="1700"/>
              <a:buFont typeface="Oswald"/>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a:endParaRPr/>
          </a:p>
        </p:txBody>
      </p:sp>
      <p:sp>
        <p:nvSpPr>
          <p:cNvPr id="285" name="Google Shape;285;p74"/>
          <p:cNvSpPr txBox="1">
            <a:spLocks noGrp="1"/>
          </p:cNvSpPr>
          <p:nvPr>
            <p:ph type="dt" idx="10"/>
          </p:nvPr>
        </p:nvSpPr>
        <p:spPr>
          <a:xfrm>
            <a:off x="609600" y="6356749"/>
            <a:ext cx="2844800" cy="364331"/>
          </a:xfrm>
          <a:prstGeom prst="rect">
            <a:avLst/>
          </a:prstGeom>
          <a:noFill/>
          <a:ln>
            <a:noFill/>
          </a:ln>
        </p:spPr>
        <p:txBody>
          <a:bodyPr spcFirstLastPara="1" wrap="square" lIns="91425" tIns="45700" rIns="91425" bIns="45700" anchor="t" anchorCtr="0">
            <a:noAutofit/>
          </a:bodyPr>
          <a:lstStyle>
            <a:lvl1pPr marR="0" lvl="0" algn="l" rtl="0">
              <a:lnSpc>
                <a:spcPct val="120000"/>
              </a:lnSpc>
              <a:spcBef>
                <a:spcPts val="800"/>
              </a:spcBef>
              <a:spcAft>
                <a:spcPts val="0"/>
              </a:spcAft>
              <a:buClr>
                <a:srgbClr val="000000"/>
              </a:buClr>
              <a:buSzPts val="1400"/>
              <a:buFont typeface="Arial"/>
              <a:buNone/>
              <a:defRPr sz="1600" b="1" i="0" u="none" strike="noStrike" cap="none">
                <a:solidFill>
                  <a:schemeClr val="dk1"/>
                </a:solidFill>
                <a:latin typeface="Times New Roman"/>
                <a:ea typeface="Times New Roman"/>
                <a:cs typeface="Times New Roman"/>
                <a:sym typeface="Times New Roman"/>
              </a:defRPr>
            </a:lvl1pPr>
            <a:lvl2pPr marR="0" lvl="1" algn="l" rtl="0">
              <a:lnSpc>
                <a:spcPct val="120000"/>
              </a:lnSpc>
              <a:spcBef>
                <a:spcPts val="800"/>
              </a:spcBef>
              <a:spcAft>
                <a:spcPts val="0"/>
              </a:spcAft>
              <a:buClr>
                <a:srgbClr val="000000"/>
              </a:buClr>
              <a:buSzPts val="1400"/>
              <a:buFont typeface="Arial"/>
              <a:buNone/>
              <a:defRPr sz="1600" b="1" i="0" u="none" strike="noStrike" cap="none">
                <a:solidFill>
                  <a:schemeClr val="dk1"/>
                </a:solidFill>
                <a:latin typeface="Times New Roman"/>
                <a:ea typeface="Times New Roman"/>
                <a:cs typeface="Times New Roman"/>
                <a:sym typeface="Times New Roman"/>
              </a:defRPr>
            </a:lvl2pPr>
            <a:lvl3pPr marR="0" lvl="2" algn="l" rtl="0">
              <a:lnSpc>
                <a:spcPct val="120000"/>
              </a:lnSpc>
              <a:spcBef>
                <a:spcPts val="800"/>
              </a:spcBef>
              <a:spcAft>
                <a:spcPts val="0"/>
              </a:spcAft>
              <a:buClr>
                <a:srgbClr val="000000"/>
              </a:buClr>
              <a:buSzPts val="1400"/>
              <a:buFont typeface="Arial"/>
              <a:buNone/>
              <a:defRPr sz="1600" b="1" i="0" u="none" strike="noStrike" cap="none">
                <a:solidFill>
                  <a:schemeClr val="dk1"/>
                </a:solidFill>
                <a:latin typeface="Times New Roman"/>
                <a:ea typeface="Times New Roman"/>
                <a:cs typeface="Times New Roman"/>
                <a:sym typeface="Times New Roman"/>
              </a:defRPr>
            </a:lvl3pPr>
            <a:lvl4pPr marR="0" lvl="3" algn="l" rtl="0">
              <a:lnSpc>
                <a:spcPct val="120000"/>
              </a:lnSpc>
              <a:spcBef>
                <a:spcPts val="800"/>
              </a:spcBef>
              <a:spcAft>
                <a:spcPts val="0"/>
              </a:spcAft>
              <a:buClr>
                <a:srgbClr val="000000"/>
              </a:buClr>
              <a:buSzPts val="1400"/>
              <a:buFont typeface="Arial"/>
              <a:buNone/>
              <a:defRPr sz="1600" b="1" i="0" u="none" strike="noStrike" cap="none">
                <a:solidFill>
                  <a:schemeClr val="dk1"/>
                </a:solidFill>
                <a:latin typeface="Times New Roman"/>
                <a:ea typeface="Times New Roman"/>
                <a:cs typeface="Times New Roman"/>
                <a:sym typeface="Times New Roman"/>
              </a:defRPr>
            </a:lvl4pPr>
            <a:lvl5pPr marR="0" lvl="4" algn="l" rtl="0">
              <a:lnSpc>
                <a:spcPct val="120000"/>
              </a:lnSpc>
              <a:spcBef>
                <a:spcPts val="800"/>
              </a:spcBef>
              <a:spcAft>
                <a:spcPts val="0"/>
              </a:spcAft>
              <a:buClr>
                <a:srgbClr val="000000"/>
              </a:buClr>
              <a:buSzPts val="1400"/>
              <a:buFont typeface="Arial"/>
              <a:buNone/>
              <a:defRPr sz="1600" b="1" i="0" u="none" strike="noStrike" cap="none">
                <a:solidFill>
                  <a:schemeClr val="dk1"/>
                </a:solidFill>
                <a:latin typeface="Times New Roman"/>
                <a:ea typeface="Times New Roman"/>
                <a:cs typeface="Times New Roman"/>
                <a:sym typeface="Times New Roman"/>
              </a:defRPr>
            </a:lvl5pPr>
            <a:lvl6pPr marR="0" lvl="5" algn="l" rtl="0">
              <a:lnSpc>
                <a:spcPct val="100000"/>
              </a:lnSpc>
              <a:spcBef>
                <a:spcPts val="0"/>
              </a:spcBef>
              <a:spcAft>
                <a:spcPts val="0"/>
              </a:spcAft>
              <a:buClr>
                <a:srgbClr val="000000"/>
              </a:buClr>
              <a:buSzPts val="1400"/>
              <a:buFont typeface="Arial"/>
              <a:buNone/>
              <a:defRPr sz="1600" b="1" i="0" u="none" strike="noStrike" cap="none">
                <a:solidFill>
                  <a:schemeClr val="dk1"/>
                </a:solidFill>
                <a:latin typeface="Times New Roman"/>
                <a:ea typeface="Times New Roman"/>
                <a:cs typeface="Times New Roman"/>
                <a:sym typeface="Times New Roman"/>
              </a:defRPr>
            </a:lvl6pPr>
            <a:lvl7pPr marR="0" lvl="6" algn="l" rtl="0">
              <a:lnSpc>
                <a:spcPct val="100000"/>
              </a:lnSpc>
              <a:spcBef>
                <a:spcPts val="0"/>
              </a:spcBef>
              <a:spcAft>
                <a:spcPts val="0"/>
              </a:spcAft>
              <a:buClr>
                <a:srgbClr val="000000"/>
              </a:buClr>
              <a:buSzPts val="1400"/>
              <a:buFont typeface="Arial"/>
              <a:buNone/>
              <a:defRPr sz="1600" b="1" i="0" u="none" strike="noStrike" cap="none">
                <a:solidFill>
                  <a:schemeClr val="dk1"/>
                </a:solidFill>
                <a:latin typeface="Times New Roman"/>
                <a:ea typeface="Times New Roman"/>
                <a:cs typeface="Times New Roman"/>
                <a:sym typeface="Times New Roman"/>
              </a:defRPr>
            </a:lvl7pPr>
            <a:lvl8pPr marR="0" lvl="7" algn="l" rtl="0">
              <a:lnSpc>
                <a:spcPct val="100000"/>
              </a:lnSpc>
              <a:spcBef>
                <a:spcPts val="0"/>
              </a:spcBef>
              <a:spcAft>
                <a:spcPts val="0"/>
              </a:spcAft>
              <a:buClr>
                <a:srgbClr val="000000"/>
              </a:buClr>
              <a:buSzPts val="1400"/>
              <a:buFont typeface="Arial"/>
              <a:buNone/>
              <a:defRPr sz="1600" b="1" i="0" u="none" strike="noStrike" cap="none">
                <a:solidFill>
                  <a:schemeClr val="dk1"/>
                </a:solidFill>
                <a:latin typeface="Times New Roman"/>
                <a:ea typeface="Times New Roman"/>
                <a:cs typeface="Times New Roman"/>
                <a:sym typeface="Times New Roman"/>
              </a:defRPr>
            </a:lvl8pPr>
            <a:lvl9pPr marR="0" lvl="8" algn="l" rtl="0">
              <a:lnSpc>
                <a:spcPct val="100000"/>
              </a:lnSpc>
              <a:spcBef>
                <a:spcPts val="0"/>
              </a:spcBef>
              <a:spcAft>
                <a:spcPts val="0"/>
              </a:spcAft>
              <a:buClr>
                <a:srgbClr val="000000"/>
              </a:buClr>
              <a:buSzPts val="1400"/>
              <a:buFont typeface="Arial"/>
              <a:buNone/>
              <a:defRPr sz="1600" b="1" i="0" u="none" strike="noStrike" cap="none">
                <a:solidFill>
                  <a:schemeClr val="dk1"/>
                </a:solidFill>
                <a:latin typeface="Times New Roman"/>
                <a:ea typeface="Times New Roman"/>
                <a:cs typeface="Times New Roman"/>
                <a:sym typeface="Times New Roman"/>
              </a:defRPr>
            </a:lvl9pPr>
          </a:lstStyle>
          <a:p>
            <a:endParaRPr/>
          </a:p>
        </p:txBody>
      </p:sp>
      <p:sp>
        <p:nvSpPr>
          <p:cNvPr id="286" name="Google Shape;286;p74"/>
          <p:cNvSpPr txBox="1">
            <a:spLocks noGrp="1"/>
          </p:cNvSpPr>
          <p:nvPr>
            <p:ph type="ftr" idx="11"/>
          </p:nvPr>
        </p:nvSpPr>
        <p:spPr>
          <a:xfrm>
            <a:off x="4165600" y="6356749"/>
            <a:ext cx="3860800" cy="364331"/>
          </a:xfrm>
          <a:prstGeom prst="rect">
            <a:avLst/>
          </a:prstGeom>
          <a:noFill/>
          <a:ln>
            <a:noFill/>
          </a:ln>
        </p:spPr>
        <p:txBody>
          <a:bodyPr spcFirstLastPara="1" wrap="square" lIns="91425" tIns="45700" rIns="91425" bIns="45700" anchor="t" anchorCtr="0">
            <a:noAutofit/>
          </a:bodyPr>
          <a:lstStyle>
            <a:lvl1pPr marR="0" lvl="0" algn="l" rtl="0">
              <a:lnSpc>
                <a:spcPct val="120000"/>
              </a:lnSpc>
              <a:spcBef>
                <a:spcPts val="800"/>
              </a:spcBef>
              <a:spcAft>
                <a:spcPts val="0"/>
              </a:spcAft>
              <a:buClr>
                <a:srgbClr val="000000"/>
              </a:buClr>
              <a:buSzPts val="1400"/>
              <a:buFont typeface="Arial"/>
              <a:buNone/>
              <a:defRPr sz="1600" b="1" i="0" u="none" strike="noStrike" cap="none">
                <a:solidFill>
                  <a:schemeClr val="dk1"/>
                </a:solidFill>
                <a:latin typeface="Times New Roman"/>
                <a:ea typeface="Times New Roman"/>
                <a:cs typeface="Times New Roman"/>
                <a:sym typeface="Times New Roman"/>
              </a:defRPr>
            </a:lvl1pPr>
            <a:lvl2pPr marR="0" lvl="1" algn="l" rtl="0">
              <a:lnSpc>
                <a:spcPct val="120000"/>
              </a:lnSpc>
              <a:spcBef>
                <a:spcPts val="800"/>
              </a:spcBef>
              <a:spcAft>
                <a:spcPts val="0"/>
              </a:spcAft>
              <a:buClr>
                <a:srgbClr val="000000"/>
              </a:buClr>
              <a:buSzPts val="1400"/>
              <a:buFont typeface="Arial"/>
              <a:buNone/>
              <a:defRPr sz="1600" b="1" i="0" u="none" strike="noStrike" cap="none">
                <a:solidFill>
                  <a:schemeClr val="dk1"/>
                </a:solidFill>
                <a:latin typeface="Times New Roman"/>
                <a:ea typeface="Times New Roman"/>
                <a:cs typeface="Times New Roman"/>
                <a:sym typeface="Times New Roman"/>
              </a:defRPr>
            </a:lvl2pPr>
            <a:lvl3pPr marR="0" lvl="2" algn="l" rtl="0">
              <a:lnSpc>
                <a:spcPct val="120000"/>
              </a:lnSpc>
              <a:spcBef>
                <a:spcPts val="800"/>
              </a:spcBef>
              <a:spcAft>
                <a:spcPts val="0"/>
              </a:spcAft>
              <a:buClr>
                <a:srgbClr val="000000"/>
              </a:buClr>
              <a:buSzPts val="1400"/>
              <a:buFont typeface="Arial"/>
              <a:buNone/>
              <a:defRPr sz="1600" b="1" i="0" u="none" strike="noStrike" cap="none">
                <a:solidFill>
                  <a:schemeClr val="dk1"/>
                </a:solidFill>
                <a:latin typeface="Times New Roman"/>
                <a:ea typeface="Times New Roman"/>
                <a:cs typeface="Times New Roman"/>
                <a:sym typeface="Times New Roman"/>
              </a:defRPr>
            </a:lvl3pPr>
            <a:lvl4pPr marR="0" lvl="3" algn="l" rtl="0">
              <a:lnSpc>
                <a:spcPct val="120000"/>
              </a:lnSpc>
              <a:spcBef>
                <a:spcPts val="800"/>
              </a:spcBef>
              <a:spcAft>
                <a:spcPts val="0"/>
              </a:spcAft>
              <a:buClr>
                <a:srgbClr val="000000"/>
              </a:buClr>
              <a:buSzPts val="1400"/>
              <a:buFont typeface="Arial"/>
              <a:buNone/>
              <a:defRPr sz="1600" b="1" i="0" u="none" strike="noStrike" cap="none">
                <a:solidFill>
                  <a:schemeClr val="dk1"/>
                </a:solidFill>
                <a:latin typeface="Times New Roman"/>
                <a:ea typeface="Times New Roman"/>
                <a:cs typeface="Times New Roman"/>
                <a:sym typeface="Times New Roman"/>
              </a:defRPr>
            </a:lvl4pPr>
            <a:lvl5pPr marR="0" lvl="4" algn="l" rtl="0">
              <a:lnSpc>
                <a:spcPct val="120000"/>
              </a:lnSpc>
              <a:spcBef>
                <a:spcPts val="800"/>
              </a:spcBef>
              <a:spcAft>
                <a:spcPts val="0"/>
              </a:spcAft>
              <a:buClr>
                <a:srgbClr val="000000"/>
              </a:buClr>
              <a:buSzPts val="1400"/>
              <a:buFont typeface="Arial"/>
              <a:buNone/>
              <a:defRPr sz="1600" b="1" i="0" u="none" strike="noStrike" cap="none">
                <a:solidFill>
                  <a:schemeClr val="dk1"/>
                </a:solidFill>
                <a:latin typeface="Times New Roman"/>
                <a:ea typeface="Times New Roman"/>
                <a:cs typeface="Times New Roman"/>
                <a:sym typeface="Times New Roman"/>
              </a:defRPr>
            </a:lvl5pPr>
            <a:lvl6pPr marR="0" lvl="5" algn="l" rtl="0">
              <a:lnSpc>
                <a:spcPct val="100000"/>
              </a:lnSpc>
              <a:spcBef>
                <a:spcPts val="0"/>
              </a:spcBef>
              <a:spcAft>
                <a:spcPts val="0"/>
              </a:spcAft>
              <a:buClr>
                <a:srgbClr val="000000"/>
              </a:buClr>
              <a:buSzPts val="1400"/>
              <a:buFont typeface="Arial"/>
              <a:buNone/>
              <a:defRPr sz="1600" b="1" i="0" u="none" strike="noStrike" cap="none">
                <a:solidFill>
                  <a:schemeClr val="dk1"/>
                </a:solidFill>
                <a:latin typeface="Times New Roman"/>
                <a:ea typeface="Times New Roman"/>
                <a:cs typeface="Times New Roman"/>
                <a:sym typeface="Times New Roman"/>
              </a:defRPr>
            </a:lvl6pPr>
            <a:lvl7pPr marR="0" lvl="6" algn="l" rtl="0">
              <a:lnSpc>
                <a:spcPct val="100000"/>
              </a:lnSpc>
              <a:spcBef>
                <a:spcPts val="0"/>
              </a:spcBef>
              <a:spcAft>
                <a:spcPts val="0"/>
              </a:spcAft>
              <a:buClr>
                <a:srgbClr val="000000"/>
              </a:buClr>
              <a:buSzPts val="1400"/>
              <a:buFont typeface="Arial"/>
              <a:buNone/>
              <a:defRPr sz="1600" b="1" i="0" u="none" strike="noStrike" cap="none">
                <a:solidFill>
                  <a:schemeClr val="dk1"/>
                </a:solidFill>
                <a:latin typeface="Times New Roman"/>
                <a:ea typeface="Times New Roman"/>
                <a:cs typeface="Times New Roman"/>
                <a:sym typeface="Times New Roman"/>
              </a:defRPr>
            </a:lvl7pPr>
            <a:lvl8pPr marR="0" lvl="7" algn="l" rtl="0">
              <a:lnSpc>
                <a:spcPct val="100000"/>
              </a:lnSpc>
              <a:spcBef>
                <a:spcPts val="0"/>
              </a:spcBef>
              <a:spcAft>
                <a:spcPts val="0"/>
              </a:spcAft>
              <a:buClr>
                <a:srgbClr val="000000"/>
              </a:buClr>
              <a:buSzPts val="1400"/>
              <a:buFont typeface="Arial"/>
              <a:buNone/>
              <a:defRPr sz="1600" b="1" i="0" u="none" strike="noStrike" cap="none">
                <a:solidFill>
                  <a:schemeClr val="dk1"/>
                </a:solidFill>
                <a:latin typeface="Times New Roman"/>
                <a:ea typeface="Times New Roman"/>
                <a:cs typeface="Times New Roman"/>
                <a:sym typeface="Times New Roman"/>
              </a:defRPr>
            </a:lvl8pPr>
            <a:lvl9pPr marR="0" lvl="8" algn="l" rtl="0">
              <a:lnSpc>
                <a:spcPct val="100000"/>
              </a:lnSpc>
              <a:spcBef>
                <a:spcPts val="0"/>
              </a:spcBef>
              <a:spcAft>
                <a:spcPts val="0"/>
              </a:spcAft>
              <a:buClr>
                <a:srgbClr val="000000"/>
              </a:buClr>
              <a:buSzPts val="1400"/>
              <a:buFont typeface="Arial"/>
              <a:buNone/>
              <a:defRPr sz="1600" b="1" i="0" u="none" strike="noStrike" cap="none">
                <a:solidFill>
                  <a:schemeClr val="dk1"/>
                </a:solidFill>
                <a:latin typeface="Times New Roman"/>
                <a:ea typeface="Times New Roman"/>
                <a:cs typeface="Times New Roman"/>
                <a:sym typeface="Times New Roman"/>
              </a:defRPr>
            </a:lvl9pPr>
          </a:lstStyle>
          <a:p>
            <a:endParaRPr/>
          </a:p>
        </p:txBody>
      </p:sp>
      <p:sp>
        <p:nvSpPr>
          <p:cNvPr id="287" name="Google Shape;287;p74"/>
          <p:cNvSpPr txBox="1">
            <a:spLocks noGrp="1"/>
          </p:cNvSpPr>
          <p:nvPr>
            <p:ph type="sldNum" idx="12"/>
          </p:nvPr>
        </p:nvSpPr>
        <p:spPr>
          <a:xfrm>
            <a:off x="9652000" y="6492876"/>
            <a:ext cx="2540000" cy="365125"/>
          </a:xfrm>
          <a:prstGeom prst="rect">
            <a:avLst/>
          </a:prstGeom>
          <a:noFill/>
          <a:ln>
            <a:noFill/>
          </a:ln>
        </p:spPr>
        <p:txBody>
          <a:bodyPr spcFirstLastPara="1" wrap="square" lIns="91425" tIns="45700" rIns="91425" bIns="45700" anchor="t" anchorCtr="0">
            <a:noAutofit/>
          </a:bodyPr>
          <a:lstStyle>
            <a:lvl1pPr marL="0" marR="0" lvl="0" indent="0" algn="r">
              <a:lnSpc>
                <a:spcPct val="120000"/>
              </a:lnSpc>
              <a:spcBef>
                <a:spcPts val="0"/>
              </a:spcBef>
              <a:spcAft>
                <a:spcPts val="0"/>
              </a:spcAft>
              <a:buSzPts val="1200"/>
              <a:buNone/>
              <a:defRPr sz="1200" b="1" i="0" u="none" strike="noStrike" cap="none">
                <a:solidFill>
                  <a:srgbClr val="7F7F7F"/>
                </a:solidFill>
                <a:latin typeface="Times New Roman"/>
                <a:ea typeface="Times New Roman"/>
                <a:cs typeface="Times New Roman"/>
                <a:sym typeface="Times New Roman"/>
              </a:defRPr>
            </a:lvl1pPr>
            <a:lvl2pPr marL="0" marR="0" lvl="1" indent="0" algn="r">
              <a:lnSpc>
                <a:spcPct val="120000"/>
              </a:lnSpc>
              <a:spcBef>
                <a:spcPts val="0"/>
              </a:spcBef>
              <a:spcAft>
                <a:spcPts val="0"/>
              </a:spcAft>
              <a:buSzPts val="1200"/>
              <a:buNone/>
              <a:defRPr sz="1200" b="1" i="0" u="none" strike="noStrike" cap="none">
                <a:solidFill>
                  <a:srgbClr val="7F7F7F"/>
                </a:solidFill>
                <a:latin typeface="Times New Roman"/>
                <a:ea typeface="Times New Roman"/>
                <a:cs typeface="Times New Roman"/>
                <a:sym typeface="Times New Roman"/>
              </a:defRPr>
            </a:lvl2pPr>
            <a:lvl3pPr marL="0" marR="0" lvl="2" indent="0" algn="r">
              <a:lnSpc>
                <a:spcPct val="120000"/>
              </a:lnSpc>
              <a:spcBef>
                <a:spcPts val="0"/>
              </a:spcBef>
              <a:spcAft>
                <a:spcPts val="0"/>
              </a:spcAft>
              <a:buSzPts val="1200"/>
              <a:buNone/>
              <a:defRPr sz="1200" b="1" i="0" u="none" strike="noStrike" cap="none">
                <a:solidFill>
                  <a:srgbClr val="7F7F7F"/>
                </a:solidFill>
                <a:latin typeface="Times New Roman"/>
                <a:ea typeface="Times New Roman"/>
                <a:cs typeface="Times New Roman"/>
                <a:sym typeface="Times New Roman"/>
              </a:defRPr>
            </a:lvl3pPr>
            <a:lvl4pPr marL="0" marR="0" lvl="3" indent="0" algn="r">
              <a:lnSpc>
                <a:spcPct val="120000"/>
              </a:lnSpc>
              <a:spcBef>
                <a:spcPts val="0"/>
              </a:spcBef>
              <a:spcAft>
                <a:spcPts val="0"/>
              </a:spcAft>
              <a:buSzPts val="1200"/>
              <a:buNone/>
              <a:defRPr sz="1200" b="1" i="0" u="none" strike="noStrike" cap="none">
                <a:solidFill>
                  <a:srgbClr val="7F7F7F"/>
                </a:solidFill>
                <a:latin typeface="Times New Roman"/>
                <a:ea typeface="Times New Roman"/>
                <a:cs typeface="Times New Roman"/>
                <a:sym typeface="Times New Roman"/>
              </a:defRPr>
            </a:lvl4pPr>
            <a:lvl5pPr marL="0" marR="0" lvl="4" indent="0" algn="r">
              <a:lnSpc>
                <a:spcPct val="120000"/>
              </a:lnSpc>
              <a:spcBef>
                <a:spcPts val="0"/>
              </a:spcBef>
              <a:spcAft>
                <a:spcPts val="0"/>
              </a:spcAft>
              <a:buSzPts val="1200"/>
              <a:buNone/>
              <a:defRPr sz="1200" b="1" i="0" u="none" strike="noStrike" cap="none">
                <a:solidFill>
                  <a:srgbClr val="7F7F7F"/>
                </a:solidFill>
                <a:latin typeface="Times New Roman"/>
                <a:ea typeface="Times New Roman"/>
                <a:cs typeface="Times New Roman"/>
                <a:sym typeface="Times New Roman"/>
              </a:defRPr>
            </a:lvl5pPr>
            <a:lvl6pPr marL="0" marR="0" lvl="5" indent="0" algn="r">
              <a:lnSpc>
                <a:spcPct val="120000"/>
              </a:lnSpc>
              <a:spcBef>
                <a:spcPts val="0"/>
              </a:spcBef>
              <a:spcAft>
                <a:spcPts val="0"/>
              </a:spcAft>
              <a:buSzPts val="1200"/>
              <a:buNone/>
              <a:defRPr sz="1200" b="1" i="0" u="none" strike="noStrike" cap="none">
                <a:solidFill>
                  <a:srgbClr val="7F7F7F"/>
                </a:solidFill>
                <a:latin typeface="Times New Roman"/>
                <a:ea typeface="Times New Roman"/>
                <a:cs typeface="Times New Roman"/>
                <a:sym typeface="Times New Roman"/>
              </a:defRPr>
            </a:lvl6pPr>
            <a:lvl7pPr marL="0" marR="0" lvl="6" indent="0" algn="r">
              <a:lnSpc>
                <a:spcPct val="120000"/>
              </a:lnSpc>
              <a:spcBef>
                <a:spcPts val="0"/>
              </a:spcBef>
              <a:spcAft>
                <a:spcPts val="0"/>
              </a:spcAft>
              <a:buSzPts val="1200"/>
              <a:buNone/>
              <a:defRPr sz="1200" b="1" i="0" u="none" strike="noStrike" cap="none">
                <a:solidFill>
                  <a:srgbClr val="7F7F7F"/>
                </a:solidFill>
                <a:latin typeface="Times New Roman"/>
                <a:ea typeface="Times New Roman"/>
                <a:cs typeface="Times New Roman"/>
                <a:sym typeface="Times New Roman"/>
              </a:defRPr>
            </a:lvl7pPr>
            <a:lvl8pPr marL="0" marR="0" lvl="7" indent="0" algn="r">
              <a:lnSpc>
                <a:spcPct val="120000"/>
              </a:lnSpc>
              <a:spcBef>
                <a:spcPts val="0"/>
              </a:spcBef>
              <a:spcAft>
                <a:spcPts val="0"/>
              </a:spcAft>
              <a:buSzPts val="1200"/>
              <a:buNone/>
              <a:defRPr sz="1200" b="1" i="0" u="none" strike="noStrike" cap="none">
                <a:solidFill>
                  <a:srgbClr val="7F7F7F"/>
                </a:solidFill>
                <a:latin typeface="Times New Roman"/>
                <a:ea typeface="Times New Roman"/>
                <a:cs typeface="Times New Roman"/>
                <a:sym typeface="Times New Roman"/>
              </a:defRPr>
            </a:lvl8pPr>
            <a:lvl9pPr marL="0" marR="0" lvl="8" indent="0" algn="r">
              <a:lnSpc>
                <a:spcPct val="120000"/>
              </a:lnSpc>
              <a:spcBef>
                <a:spcPts val="0"/>
              </a:spcBef>
              <a:spcAft>
                <a:spcPts val="0"/>
              </a:spcAft>
              <a:buSzPts val="1200"/>
              <a:buNone/>
              <a:defRPr sz="1200" b="1" i="0" u="none" strike="noStrike" cap="none">
                <a:solidFill>
                  <a:srgbClr val="7F7F7F"/>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88"/>
        <p:cNvGrpSpPr/>
        <p:nvPr/>
      </p:nvGrpSpPr>
      <p:grpSpPr>
        <a:xfrm>
          <a:off x="0" y="0"/>
          <a:ext cx="0" cy="0"/>
          <a:chOff x="0" y="0"/>
          <a:chExt cx="0" cy="0"/>
        </a:xfrm>
      </p:grpSpPr>
      <p:sp>
        <p:nvSpPr>
          <p:cNvPr id="289" name="Google Shape;289;p75"/>
          <p:cNvSpPr txBox="1">
            <a:spLocks noGrp="1"/>
          </p:cNvSpPr>
          <p:nvPr>
            <p:ph type="title"/>
          </p:nvPr>
        </p:nvSpPr>
        <p:spPr>
          <a:xfrm>
            <a:off x="2844800" y="0"/>
            <a:ext cx="9347200" cy="11430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0" name="Google Shape;290;p75"/>
          <p:cNvSpPr txBox="1">
            <a:spLocks noGrp="1"/>
          </p:cNvSpPr>
          <p:nvPr>
            <p:ph type="body" idx="1"/>
          </p:nvPr>
        </p:nvSpPr>
        <p:spPr>
          <a:xfrm>
            <a:off x="609600" y="1600201"/>
            <a:ext cx="11277600" cy="4525963"/>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360"/>
              </a:spcBef>
              <a:spcAft>
                <a:spcPts val="0"/>
              </a:spcAft>
              <a:buSzPts val="1400"/>
              <a:buNone/>
              <a:defRPr/>
            </a:lvl1pPr>
            <a:lvl2pPr marL="914400" lvl="1" indent="-325755" algn="l">
              <a:lnSpc>
                <a:spcPct val="100000"/>
              </a:lnSpc>
              <a:spcBef>
                <a:spcPts val="360"/>
              </a:spcBef>
              <a:spcAft>
                <a:spcPts val="0"/>
              </a:spcAft>
              <a:buClr>
                <a:schemeClr val="dk1"/>
              </a:buClr>
              <a:buSzPts val="1530"/>
              <a:buChar char="•"/>
              <a:defRPr/>
            </a:lvl2pPr>
            <a:lvl3pPr marL="1371600" lvl="2" indent="-325755" algn="l">
              <a:lnSpc>
                <a:spcPct val="100000"/>
              </a:lnSpc>
              <a:spcBef>
                <a:spcPts val="360"/>
              </a:spcBef>
              <a:spcAft>
                <a:spcPts val="0"/>
              </a:spcAft>
              <a:buClr>
                <a:schemeClr val="dk1"/>
              </a:buClr>
              <a:buSzPts val="1530"/>
              <a:buChar char="•"/>
              <a:defRPr/>
            </a:lvl3pPr>
            <a:lvl4pPr marL="1828800" lvl="3" indent="-325755" algn="l">
              <a:lnSpc>
                <a:spcPct val="100000"/>
              </a:lnSpc>
              <a:spcBef>
                <a:spcPts val="360"/>
              </a:spcBef>
              <a:spcAft>
                <a:spcPts val="0"/>
              </a:spcAft>
              <a:buClr>
                <a:schemeClr val="dk1"/>
              </a:buClr>
              <a:buSzPts val="153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291" name="Google Shape;291;p75"/>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t" anchorCtr="0">
            <a:noAutofit/>
          </a:bodyPr>
          <a:lstStyle>
            <a:lvl1pPr marR="0" lvl="0" algn="l" rtl="0">
              <a:lnSpc>
                <a:spcPct val="120000"/>
              </a:lnSpc>
              <a:spcBef>
                <a:spcPts val="800"/>
              </a:spcBef>
              <a:spcAft>
                <a:spcPts val="0"/>
              </a:spcAft>
              <a:buClr>
                <a:srgbClr val="000000"/>
              </a:buClr>
              <a:buSzPts val="1400"/>
              <a:buFont typeface="Arial"/>
              <a:buNone/>
              <a:defRPr sz="1600" b="1" i="0" u="none" strike="noStrike" cap="none">
                <a:solidFill>
                  <a:schemeClr val="dk1"/>
                </a:solidFill>
                <a:latin typeface="Times New Roman"/>
                <a:ea typeface="Times New Roman"/>
                <a:cs typeface="Times New Roman"/>
                <a:sym typeface="Times New Roman"/>
              </a:defRPr>
            </a:lvl1pPr>
            <a:lvl2pPr marR="0" lvl="1" algn="l" rtl="0">
              <a:lnSpc>
                <a:spcPct val="120000"/>
              </a:lnSpc>
              <a:spcBef>
                <a:spcPts val="800"/>
              </a:spcBef>
              <a:spcAft>
                <a:spcPts val="0"/>
              </a:spcAft>
              <a:buClr>
                <a:srgbClr val="000000"/>
              </a:buClr>
              <a:buSzPts val="1400"/>
              <a:buFont typeface="Arial"/>
              <a:buNone/>
              <a:defRPr sz="1600" b="1" i="0" u="none" strike="noStrike" cap="none">
                <a:solidFill>
                  <a:schemeClr val="dk1"/>
                </a:solidFill>
                <a:latin typeface="Times New Roman"/>
                <a:ea typeface="Times New Roman"/>
                <a:cs typeface="Times New Roman"/>
                <a:sym typeface="Times New Roman"/>
              </a:defRPr>
            </a:lvl2pPr>
            <a:lvl3pPr marR="0" lvl="2" algn="l" rtl="0">
              <a:lnSpc>
                <a:spcPct val="120000"/>
              </a:lnSpc>
              <a:spcBef>
                <a:spcPts val="800"/>
              </a:spcBef>
              <a:spcAft>
                <a:spcPts val="0"/>
              </a:spcAft>
              <a:buClr>
                <a:srgbClr val="000000"/>
              </a:buClr>
              <a:buSzPts val="1400"/>
              <a:buFont typeface="Arial"/>
              <a:buNone/>
              <a:defRPr sz="1600" b="1" i="0" u="none" strike="noStrike" cap="none">
                <a:solidFill>
                  <a:schemeClr val="dk1"/>
                </a:solidFill>
                <a:latin typeface="Times New Roman"/>
                <a:ea typeface="Times New Roman"/>
                <a:cs typeface="Times New Roman"/>
                <a:sym typeface="Times New Roman"/>
              </a:defRPr>
            </a:lvl3pPr>
            <a:lvl4pPr marR="0" lvl="3" algn="l" rtl="0">
              <a:lnSpc>
                <a:spcPct val="120000"/>
              </a:lnSpc>
              <a:spcBef>
                <a:spcPts val="800"/>
              </a:spcBef>
              <a:spcAft>
                <a:spcPts val="0"/>
              </a:spcAft>
              <a:buClr>
                <a:srgbClr val="000000"/>
              </a:buClr>
              <a:buSzPts val="1400"/>
              <a:buFont typeface="Arial"/>
              <a:buNone/>
              <a:defRPr sz="1600" b="1" i="0" u="none" strike="noStrike" cap="none">
                <a:solidFill>
                  <a:schemeClr val="dk1"/>
                </a:solidFill>
                <a:latin typeface="Times New Roman"/>
                <a:ea typeface="Times New Roman"/>
                <a:cs typeface="Times New Roman"/>
                <a:sym typeface="Times New Roman"/>
              </a:defRPr>
            </a:lvl4pPr>
            <a:lvl5pPr marR="0" lvl="4" algn="l" rtl="0">
              <a:lnSpc>
                <a:spcPct val="120000"/>
              </a:lnSpc>
              <a:spcBef>
                <a:spcPts val="800"/>
              </a:spcBef>
              <a:spcAft>
                <a:spcPts val="0"/>
              </a:spcAft>
              <a:buClr>
                <a:srgbClr val="000000"/>
              </a:buClr>
              <a:buSzPts val="1400"/>
              <a:buFont typeface="Arial"/>
              <a:buNone/>
              <a:defRPr sz="1600" b="1" i="0" u="none" strike="noStrike" cap="none">
                <a:solidFill>
                  <a:schemeClr val="dk1"/>
                </a:solidFill>
                <a:latin typeface="Times New Roman"/>
                <a:ea typeface="Times New Roman"/>
                <a:cs typeface="Times New Roman"/>
                <a:sym typeface="Times New Roman"/>
              </a:defRPr>
            </a:lvl5pPr>
            <a:lvl6pPr marR="0" lvl="5" algn="l" rtl="0">
              <a:lnSpc>
                <a:spcPct val="100000"/>
              </a:lnSpc>
              <a:spcBef>
                <a:spcPts val="0"/>
              </a:spcBef>
              <a:spcAft>
                <a:spcPts val="0"/>
              </a:spcAft>
              <a:buClr>
                <a:srgbClr val="000000"/>
              </a:buClr>
              <a:buSzPts val="1400"/>
              <a:buFont typeface="Arial"/>
              <a:buNone/>
              <a:defRPr sz="1600" b="1" i="0" u="none" strike="noStrike" cap="none">
                <a:solidFill>
                  <a:schemeClr val="dk1"/>
                </a:solidFill>
                <a:latin typeface="Times New Roman"/>
                <a:ea typeface="Times New Roman"/>
                <a:cs typeface="Times New Roman"/>
                <a:sym typeface="Times New Roman"/>
              </a:defRPr>
            </a:lvl6pPr>
            <a:lvl7pPr marR="0" lvl="6" algn="l" rtl="0">
              <a:lnSpc>
                <a:spcPct val="100000"/>
              </a:lnSpc>
              <a:spcBef>
                <a:spcPts val="0"/>
              </a:spcBef>
              <a:spcAft>
                <a:spcPts val="0"/>
              </a:spcAft>
              <a:buClr>
                <a:srgbClr val="000000"/>
              </a:buClr>
              <a:buSzPts val="1400"/>
              <a:buFont typeface="Arial"/>
              <a:buNone/>
              <a:defRPr sz="1600" b="1" i="0" u="none" strike="noStrike" cap="none">
                <a:solidFill>
                  <a:schemeClr val="dk1"/>
                </a:solidFill>
                <a:latin typeface="Times New Roman"/>
                <a:ea typeface="Times New Roman"/>
                <a:cs typeface="Times New Roman"/>
                <a:sym typeface="Times New Roman"/>
              </a:defRPr>
            </a:lvl7pPr>
            <a:lvl8pPr marR="0" lvl="7" algn="l" rtl="0">
              <a:lnSpc>
                <a:spcPct val="100000"/>
              </a:lnSpc>
              <a:spcBef>
                <a:spcPts val="0"/>
              </a:spcBef>
              <a:spcAft>
                <a:spcPts val="0"/>
              </a:spcAft>
              <a:buClr>
                <a:srgbClr val="000000"/>
              </a:buClr>
              <a:buSzPts val="1400"/>
              <a:buFont typeface="Arial"/>
              <a:buNone/>
              <a:defRPr sz="1600" b="1" i="0" u="none" strike="noStrike" cap="none">
                <a:solidFill>
                  <a:schemeClr val="dk1"/>
                </a:solidFill>
                <a:latin typeface="Times New Roman"/>
                <a:ea typeface="Times New Roman"/>
                <a:cs typeface="Times New Roman"/>
                <a:sym typeface="Times New Roman"/>
              </a:defRPr>
            </a:lvl8pPr>
            <a:lvl9pPr marR="0" lvl="8" algn="l" rtl="0">
              <a:lnSpc>
                <a:spcPct val="100000"/>
              </a:lnSpc>
              <a:spcBef>
                <a:spcPts val="0"/>
              </a:spcBef>
              <a:spcAft>
                <a:spcPts val="0"/>
              </a:spcAft>
              <a:buClr>
                <a:srgbClr val="000000"/>
              </a:buClr>
              <a:buSzPts val="1400"/>
              <a:buFont typeface="Arial"/>
              <a:buNone/>
              <a:defRPr sz="1600" b="1" i="0" u="none" strike="noStrike" cap="none">
                <a:solidFill>
                  <a:schemeClr val="dk1"/>
                </a:solidFill>
                <a:latin typeface="Times New Roman"/>
                <a:ea typeface="Times New Roman"/>
                <a:cs typeface="Times New Roman"/>
                <a:sym typeface="Times New Roman"/>
              </a:defRPr>
            </a:lvl9pPr>
          </a:lstStyle>
          <a:p>
            <a:endParaRPr/>
          </a:p>
        </p:txBody>
      </p:sp>
      <p:sp>
        <p:nvSpPr>
          <p:cNvPr id="292" name="Google Shape;292;p75"/>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t" anchorCtr="0">
            <a:noAutofit/>
          </a:bodyPr>
          <a:lstStyle>
            <a:lvl1pPr marR="0" lvl="0" algn="l" rtl="0">
              <a:lnSpc>
                <a:spcPct val="120000"/>
              </a:lnSpc>
              <a:spcBef>
                <a:spcPts val="800"/>
              </a:spcBef>
              <a:spcAft>
                <a:spcPts val="0"/>
              </a:spcAft>
              <a:buClr>
                <a:srgbClr val="000000"/>
              </a:buClr>
              <a:buSzPts val="1400"/>
              <a:buFont typeface="Arial"/>
              <a:buNone/>
              <a:defRPr sz="1600" b="1" i="0" u="none" strike="noStrike" cap="none">
                <a:solidFill>
                  <a:schemeClr val="dk1"/>
                </a:solidFill>
                <a:latin typeface="Times New Roman"/>
                <a:ea typeface="Times New Roman"/>
                <a:cs typeface="Times New Roman"/>
                <a:sym typeface="Times New Roman"/>
              </a:defRPr>
            </a:lvl1pPr>
            <a:lvl2pPr marR="0" lvl="1" algn="l" rtl="0">
              <a:lnSpc>
                <a:spcPct val="120000"/>
              </a:lnSpc>
              <a:spcBef>
                <a:spcPts val="800"/>
              </a:spcBef>
              <a:spcAft>
                <a:spcPts val="0"/>
              </a:spcAft>
              <a:buClr>
                <a:srgbClr val="000000"/>
              </a:buClr>
              <a:buSzPts val="1400"/>
              <a:buFont typeface="Arial"/>
              <a:buNone/>
              <a:defRPr sz="1600" b="1" i="0" u="none" strike="noStrike" cap="none">
                <a:solidFill>
                  <a:schemeClr val="dk1"/>
                </a:solidFill>
                <a:latin typeface="Times New Roman"/>
                <a:ea typeface="Times New Roman"/>
                <a:cs typeface="Times New Roman"/>
                <a:sym typeface="Times New Roman"/>
              </a:defRPr>
            </a:lvl2pPr>
            <a:lvl3pPr marR="0" lvl="2" algn="l" rtl="0">
              <a:lnSpc>
                <a:spcPct val="120000"/>
              </a:lnSpc>
              <a:spcBef>
                <a:spcPts val="800"/>
              </a:spcBef>
              <a:spcAft>
                <a:spcPts val="0"/>
              </a:spcAft>
              <a:buClr>
                <a:srgbClr val="000000"/>
              </a:buClr>
              <a:buSzPts val="1400"/>
              <a:buFont typeface="Arial"/>
              <a:buNone/>
              <a:defRPr sz="1600" b="1" i="0" u="none" strike="noStrike" cap="none">
                <a:solidFill>
                  <a:schemeClr val="dk1"/>
                </a:solidFill>
                <a:latin typeface="Times New Roman"/>
                <a:ea typeface="Times New Roman"/>
                <a:cs typeface="Times New Roman"/>
                <a:sym typeface="Times New Roman"/>
              </a:defRPr>
            </a:lvl3pPr>
            <a:lvl4pPr marR="0" lvl="3" algn="l" rtl="0">
              <a:lnSpc>
                <a:spcPct val="120000"/>
              </a:lnSpc>
              <a:spcBef>
                <a:spcPts val="800"/>
              </a:spcBef>
              <a:spcAft>
                <a:spcPts val="0"/>
              </a:spcAft>
              <a:buClr>
                <a:srgbClr val="000000"/>
              </a:buClr>
              <a:buSzPts val="1400"/>
              <a:buFont typeface="Arial"/>
              <a:buNone/>
              <a:defRPr sz="1600" b="1" i="0" u="none" strike="noStrike" cap="none">
                <a:solidFill>
                  <a:schemeClr val="dk1"/>
                </a:solidFill>
                <a:latin typeface="Times New Roman"/>
                <a:ea typeface="Times New Roman"/>
                <a:cs typeface="Times New Roman"/>
                <a:sym typeface="Times New Roman"/>
              </a:defRPr>
            </a:lvl4pPr>
            <a:lvl5pPr marR="0" lvl="4" algn="l" rtl="0">
              <a:lnSpc>
                <a:spcPct val="120000"/>
              </a:lnSpc>
              <a:spcBef>
                <a:spcPts val="800"/>
              </a:spcBef>
              <a:spcAft>
                <a:spcPts val="0"/>
              </a:spcAft>
              <a:buClr>
                <a:srgbClr val="000000"/>
              </a:buClr>
              <a:buSzPts val="1400"/>
              <a:buFont typeface="Arial"/>
              <a:buNone/>
              <a:defRPr sz="1600" b="1" i="0" u="none" strike="noStrike" cap="none">
                <a:solidFill>
                  <a:schemeClr val="dk1"/>
                </a:solidFill>
                <a:latin typeface="Times New Roman"/>
                <a:ea typeface="Times New Roman"/>
                <a:cs typeface="Times New Roman"/>
                <a:sym typeface="Times New Roman"/>
              </a:defRPr>
            </a:lvl5pPr>
            <a:lvl6pPr marR="0" lvl="5" algn="l" rtl="0">
              <a:lnSpc>
                <a:spcPct val="100000"/>
              </a:lnSpc>
              <a:spcBef>
                <a:spcPts val="0"/>
              </a:spcBef>
              <a:spcAft>
                <a:spcPts val="0"/>
              </a:spcAft>
              <a:buClr>
                <a:srgbClr val="000000"/>
              </a:buClr>
              <a:buSzPts val="1400"/>
              <a:buFont typeface="Arial"/>
              <a:buNone/>
              <a:defRPr sz="1600" b="1" i="0" u="none" strike="noStrike" cap="none">
                <a:solidFill>
                  <a:schemeClr val="dk1"/>
                </a:solidFill>
                <a:latin typeface="Times New Roman"/>
                <a:ea typeface="Times New Roman"/>
                <a:cs typeface="Times New Roman"/>
                <a:sym typeface="Times New Roman"/>
              </a:defRPr>
            </a:lvl6pPr>
            <a:lvl7pPr marR="0" lvl="6" algn="l" rtl="0">
              <a:lnSpc>
                <a:spcPct val="100000"/>
              </a:lnSpc>
              <a:spcBef>
                <a:spcPts val="0"/>
              </a:spcBef>
              <a:spcAft>
                <a:spcPts val="0"/>
              </a:spcAft>
              <a:buClr>
                <a:srgbClr val="000000"/>
              </a:buClr>
              <a:buSzPts val="1400"/>
              <a:buFont typeface="Arial"/>
              <a:buNone/>
              <a:defRPr sz="1600" b="1" i="0" u="none" strike="noStrike" cap="none">
                <a:solidFill>
                  <a:schemeClr val="dk1"/>
                </a:solidFill>
                <a:latin typeface="Times New Roman"/>
                <a:ea typeface="Times New Roman"/>
                <a:cs typeface="Times New Roman"/>
                <a:sym typeface="Times New Roman"/>
              </a:defRPr>
            </a:lvl7pPr>
            <a:lvl8pPr marR="0" lvl="7" algn="l" rtl="0">
              <a:lnSpc>
                <a:spcPct val="100000"/>
              </a:lnSpc>
              <a:spcBef>
                <a:spcPts val="0"/>
              </a:spcBef>
              <a:spcAft>
                <a:spcPts val="0"/>
              </a:spcAft>
              <a:buClr>
                <a:srgbClr val="000000"/>
              </a:buClr>
              <a:buSzPts val="1400"/>
              <a:buFont typeface="Arial"/>
              <a:buNone/>
              <a:defRPr sz="1600" b="1" i="0" u="none" strike="noStrike" cap="none">
                <a:solidFill>
                  <a:schemeClr val="dk1"/>
                </a:solidFill>
                <a:latin typeface="Times New Roman"/>
                <a:ea typeface="Times New Roman"/>
                <a:cs typeface="Times New Roman"/>
                <a:sym typeface="Times New Roman"/>
              </a:defRPr>
            </a:lvl8pPr>
            <a:lvl9pPr marR="0" lvl="8" algn="l" rtl="0">
              <a:lnSpc>
                <a:spcPct val="100000"/>
              </a:lnSpc>
              <a:spcBef>
                <a:spcPts val="0"/>
              </a:spcBef>
              <a:spcAft>
                <a:spcPts val="0"/>
              </a:spcAft>
              <a:buClr>
                <a:srgbClr val="000000"/>
              </a:buClr>
              <a:buSzPts val="1400"/>
              <a:buFont typeface="Arial"/>
              <a:buNone/>
              <a:defRPr sz="1600" b="1" i="0" u="none" strike="noStrike" cap="none">
                <a:solidFill>
                  <a:schemeClr val="dk1"/>
                </a:solidFill>
                <a:latin typeface="Times New Roman"/>
                <a:ea typeface="Times New Roman"/>
                <a:cs typeface="Times New Roman"/>
                <a:sym typeface="Times New Roman"/>
              </a:defRPr>
            </a:lvl9pPr>
          </a:lstStyle>
          <a:p>
            <a:endParaRPr/>
          </a:p>
        </p:txBody>
      </p:sp>
      <p:sp>
        <p:nvSpPr>
          <p:cNvPr id="293" name="Google Shape;293;p75"/>
          <p:cNvSpPr txBox="1">
            <a:spLocks noGrp="1"/>
          </p:cNvSpPr>
          <p:nvPr>
            <p:ph type="sldNum" idx="12"/>
          </p:nvPr>
        </p:nvSpPr>
        <p:spPr>
          <a:xfrm>
            <a:off x="9652000" y="6492876"/>
            <a:ext cx="2540000" cy="365125"/>
          </a:xfrm>
          <a:prstGeom prst="rect">
            <a:avLst/>
          </a:prstGeom>
          <a:noFill/>
          <a:ln>
            <a:noFill/>
          </a:ln>
        </p:spPr>
        <p:txBody>
          <a:bodyPr spcFirstLastPara="1" wrap="square" lIns="91425" tIns="45700" rIns="91425" bIns="45700" anchor="t" anchorCtr="0">
            <a:noAutofit/>
          </a:bodyPr>
          <a:lstStyle>
            <a:lvl1pPr marL="0" marR="0" lvl="0" indent="0" algn="r">
              <a:lnSpc>
                <a:spcPct val="120000"/>
              </a:lnSpc>
              <a:spcBef>
                <a:spcPts val="0"/>
              </a:spcBef>
              <a:spcAft>
                <a:spcPts val="0"/>
              </a:spcAft>
              <a:buSzPts val="1200"/>
              <a:buNone/>
              <a:defRPr sz="1200" b="1" i="0" u="none" strike="noStrike" cap="none">
                <a:solidFill>
                  <a:srgbClr val="7F7F7F"/>
                </a:solidFill>
                <a:latin typeface="Times New Roman"/>
                <a:ea typeface="Times New Roman"/>
                <a:cs typeface="Times New Roman"/>
                <a:sym typeface="Times New Roman"/>
              </a:defRPr>
            </a:lvl1pPr>
            <a:lvl2pPr marL="0" marR="0" lvl="1" indent="0" algn="r">
              <a:lnSpc>
                <a:spcPct val="120000"/>
              </a:lnSpc>
              <a:spcBef>
                <a:spcPts val="0"/>
              </a:spcBef>
              <a:spcAft>
                <a:spcPts val="0"/>
              </a:spcAft>
              <a:buSzPts val="1200"/>
              <a:buNone/>
              <a:defRPr sz="1200" b="1" i="0" u="none" strike="noStrike" cap="none">
                <a:solidFill>
                  <a:srgbClr val="7F7F7F"/>
                </a:solidFill>
                <a:latin typeface="Times New Roman"/>
                <a:ea typeface="Times New Roman"/>
                <a:cs typeface="Times New Roman"/>
                <a:sym typeface="Times New Roman"/>
              </a:defRPr>
            </a:lvl2pPr>
            <a:lvl3pPr marL="0" marR="0" lvl="2" indent="0" algn="r">
              <a:lnSpc>
                <a:spcPct val="120000"/>
              </a:lnSpc>
              <a:spcBef>
                <a:spcPts val="0"/>
              </a:spcBef>
              <a:spcAft>
                <a:spcPts val="0"/>
              </a:spcAft>
              <a:buSzPts val="1200"/>
              <a:buNone/>
              <a:defRPr sz="1200" b="1" i="0" u="none" strike="noStrike" cap="none">
                <a:solidFill>
                  <a:srgbClr val="7F7F7F"/>
                </a:solidFill>
                <a:latin typeface="Times New Roman"/>
                <a:ea typeface="Times New Roman"/>
                <a:cs typeface="Times New Roman"/>
                <a:sym typeface="Times New Roman"/>
              </a:defRPr>
            </a:lvl3pPr>
            <a:lvl4pPr marL="0" marR="0" lvl="3" indent="0" algn="r">
              <a:lnSpc>
                <a:spcPct val="120000"/>
              </a:lnSpc>
              <a:spcBef>
                <a:spcPts val="0"/>
              </a:spcBef>
              <a:spcAft>
                <a:spcPts val="0"/>
              </a:spcAft>
              <a:buSzPts val="1200"/>
              <a:buNone/>
              <a:defRPr sz="1200" b="1" i="0" u="none" strike="noStrike" cap="none">
                <a:solidFill>
                  <a:srgbClr val="7F7F7F"/>
                </a:solidFill>
                <a:latin typeface="Times New Roman"/>
                <a:ea typeface="Times New Roman"/>
                <a:cs typeface="Times New Roman"/>
                <a:sym typeface="Times New Roman"/>
              </a:defRPr>
            </a:lvl4pPr>
            <a:lvl5pPr marL="0" marR="0" lvl="4" indent="0" algn="r">
              <a:lnSpc>
                <a:spcPct val="120000"/>
              </a:lnSpc>
              <a:spcBef>
                <a:spcPts val="0"/>
              </a:spcBef>
              <a:spcAft>
                <a:spcPts val="0"/>
              </a:spcAft>
              <a:buSzPts val="1200"/>
              <a:buNone/>
              <a:defRPr sz="1200" b="1" i="0" u="none" strike="noStrike" cap="none">
                <a:solidFill>
                  <a:srgbClr val="7F7F7F"/>
                </a:solidFill>
                <a:latin typeface="Times New Roman"/>
                <a:ea typeface="Times New Roman"/>
                <a:cs typeface="Times New Roman"/>
                <a:sym typeface="Times New Roman"/>
              </a:defRPr>
            </a:lvl5pPr>
            <a:lvl6pPr marL="0" marR="0" lvl="5" indent="0" algn="r">
              <a:lnSpc>
                <a:spcPct val="120000"/>
              </a:lnSpc>
              <a:spcBef>
                <a:spcPts val="0"/>
              </a:spcBef>
              <a:spcAft>
                <a:spcPts val="0"/>
              </a:spcAft>
              <a:buSzPts val="1200"/>
              <a:buNone/>
              <a:defRPr sz="1200" b="1" i="0" u="none" strike="noStrike" cap="none">
                <a:solidFill>
                  <a:srgbClr val="7F7F7F"/>
                </a:solidFill>
                <a:latin typeface="Times New Roman"/>
                <a:ea typeface="Times New Roman"/>
                <a:cs typeface="Times New Roman"/>
                <a:sym typeface="Times New Roman"/>
              </a:defRPr>
            </a:lvl6pPr>
            <a:lvl7pPr marL="0" marR="0" lvl="6" indent="0" algn="r">
              <a:lnSpc>
                <a:spcPct val="120000"/>
              </a:lnSpc>
              <a:spcBef>
                <a:spcPts val="0"/>
              </a:spcBef>
              <a:spcAft>
                <a:spcPts val="0"/>
              </a:spcAft>
              <a:buSzPts val="1200"/>
              <a:buNone/>
              <a:defRPr sz="1200" b="1" i="0" u="none" strike="noStrike" cap="none">
                <a:solidFill>
                  <a:srgbClr val="7F7F7F"/>
                </a:solidFill>
                <a:latin typeface="Times New Roman"/>
                <a:ea typeface="Times New Roman"/>
                <a:cs typeface="Times New Roman"/>
                <a:sym typeface="Times New Roman"/>
              </a:defRPr>
            </a:lvl7pPr>
            <a:lvl8pPr marL="0" marR="0" lvl="7" indent="0" algn="r">
              <a:lnSpc>
                <a:spcPct val="120000"/>
              </a:lnSpc>
              <a:spcBef>
                <a:spcPts val="0"/>
              </a:spcBef>
              <a:spcAft>
                <a:spcPts val="0"/>
              </a:spcAft>
              <a:buSzPts val="1200"/>
              <a:buNone/>
              <a:defRPr sz="1200" b="1" i="0" u="none" strike="noStrike" cap="none">
                <a:solidFill>
                  <a:srgbClr val="7F7F7F"/>
                </a:solidFill>
                <a:latin typeface="Times New Roman"/>
                <a:ea typeface="Times New Roman"/>
                <a:cs typeface="Times New Roman"/>
                <a:sym typeface="Times New Roman"/>
              </a:defRPr>
            </a:lvl8pPr>
            <a:lvl9pPr marL="0" marR="0" lvl="8" indent="0" algn="r">
              <a:lnSpc>
                <a:spcPct val="120000"/>
              </a:lnSpc>
              <a:spcBef>
                <a:spcPts val="0"/>
              </a:spcBef>
              <a:spcAft>
                <a:spcPts val="0"/>
              </a:spcAft>
              <a:buSzPts val="1200"/>
              <a:buNone/>
              <a:defRPr sz="1200" b="1" i="0" u="none" strike="noStrike" cap="none">
                <a:solidFill>
                  <a:srgbClr val="7F7F7F"/>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3"/>
        <p:cNvGrpSpPr/>
        <p:nvPr/>
      </p:nvGrpSpPr>
      <p:grpSpPr>
        <a:xfrm>
          <a:off x="0" y="0"/>
          <a:ext cx="0" cy="0"/>
          <a:chOff x="0" y="0"/>
          <a:chExt cx="0" cy="0"/>
        </a:xfrm>
      </p:grpSpPr>
      <p:sp>
        <p:nvSpPr>
          <p:cNvPr id="34" name="Google Shape;34;p50"/>
          <p:cNvSpPr txBox="1">
            <a:spLocks noGrp="1"/>
          </p:cNvSpPr>
          <p:nvPr>
            <p:ph type="title"/>
          </p:nvPr>
        </p:nvSpPr>
        <p:spPr>
          <a:xfrm>
            <a:off x="963084" y="4406938"/>
            <a:ext cx="10363200" cy="1362075"/>
          </a:xfrm>
          <a:prstGeom prst="rect">
            <a:avLst/>
          </a:prstGeom>
          <a:noFill/>
          <a:ln>
            <a:noFill/>
          </a:ln>
        </p:spPr>
        <p:txBody>
          <a:bodyPr spcFirstLastPara="1" wrap="square" lIns="91375" tIns="45675" rIns="91375" bIns="45675" anchor="t" anchorCtr="0">
            <a:noAutofit/>
          </a:bodyPr>
          <a:lstStyle>
            <a:lvl1pPr lvl="0" algn="l">
              <a:lnSpc>
                <a:spcPct val="100000"/>
              </a:lnSpc>
              <a:spcBef>
                <a:spcPts val="0"/>
              </a:spcBef>
              <a:spcAft>
                <a:spcPts val="0"/>
              </a:spcAft>
              <a:buSzPts val="1400"/>
              <a:buNone/>
              <a:defRPr sz="4000" b="1" cap="none"/>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35" name="Google Shape;35;p50"/>
          <p:cNvSpPr txBox="1">
            <a:spLocks noGrp="1"/>
          </p:cNvSpPr>
          <p:nvPr>
            <p:ph type="body" idx="1"/>
          </p:nvPr>
        </p:nvSpPr>
        <p:spPr>
          <a:xfrm>
            <a:off x="963084" y="2906722"/>
            <a:ext cx="10363200" cy="1500187"/>
          </a:xfrm>
          <a:prstGeom prst="rect">
            <a:avLst/>
          </a:prstGeom>
          <a:noFill/>
          <a:ln>
            <a:noFill/>
          </a:ln>
        </p:spPr>
        <p:txBody>
          <a:bodyPr spcFirstLastPara="1" wrap="square" lIns="91375" tIns="45675" rIns="91375" bIns="45675" anchor="b" anchorCtr="0">
            <a:noAutofit/>
          </a:bodyPr>
          <a:lstStyle>
            <a:lvl1pPr marL="457200" lvl="0" indent="-228600" algn="l">
              <a:lnSpc>
                <a:spcPct val="100000"/>
              </a:lnSpc>
              <a:spcBef>
                <a:spcPts val="400"/>
              </a:spcBef>
              <a:spcAft>
                <a:spcPts val="0"/>
              </a:spcAft>
              <a:buClr>
                <a:srgbClr val="888888"/>
              </a:buClr>
              <a:buSzPts val="2000"/>
              <a:buNone/>
              <a:defRPr sz="2000">
                <a:solidFill>
                  <a:srgbClr val="888888"/>
                </a:solidFill>
              </a:defRPr>
            </a:lvl1pPr>
            <a:lvl2pPr marL="914400" lvl="1" indent="-228600" algn="l">
              <a:lnSpc>
                <a:spcPct val="100000"/>
              </a:lnSpc>
              <a:spcBef>
                <a:spcPts val="360"/>
              </a:spcBef>
              <a:spcAft>
                <a:spcPts val="0"/>
              </a:spcAft>
              <a:buClr>
                <a:srgbClr val="888888"/>
              </a:buClr>
              <a:buSzPts val="1800"/>
              <a:buNone/>
              <a:defRPr sz="1800">
                <a:solidFill>
                  <a:srgbClr val="888888"/>
                </a:solidFill>
              </a:defRPr>
            </a:lvl2pPr>
            <a:lvl3pPr marL="1371600" lvl="2" indent="-228600" algn="l">
              <a:lnSpc>
                <a:spcPct val="100000"/>
              </a:lnSpc>
              <a:spcBef>
                <a:spcPts val="320"/>
              </a:spcBef>
              <a:spcAft>
                <a:spcPts val="0"/>
              </a:spcAft>
              <a:buClr>
                <a:srgbClr val="888888"/>
              </a:buClr>
              <a:buSzPts val="1600"/>
              <a:buNone/>
              <a:defRPr sz="1600">
                <a:solidFill>
                  <a:srgbClr val="888888"/>
                </a:solidFill>
              </a:defRPr>
            </a:lvl3pPr>
            <a:lvl4pPr marL="1828800" lvl="3" indent="-228600" algn="l">
              <a:lnSpc>
                <a:spcPct val="100000"/>
              </a:lnSpc>
              <a:spcBef>
                <a:spcPts val="280"/>
              </a:spcBef>
              <a:spcAft>
                <a:spcPts val="0"/>
              </a:spcAft>
              <a:buClr>
                <a:srgbClr val="888888"/>
              </a:buClr>
              <a:buSzPts val="1400"/>
              <a:buNone/>
              <a:defRPr sz="1400">
                <a:solidFill>
                  <a:srgbClr val="888888"/>
                </a:solidFill>
              </a:defRPr>
            </a:lvl4pPr>
            <a:lvl5pPr marL="2286000" lvl="4" indent="-228600" algn="l">
              <a:lnSpc>
                <a:spcPct val="100000"/>
              </a:lnSpc>
              <a:spcBef>
                <a:spcPts val="280"/>
              </a:spcBef>
              <a:spcAft>
                <a:spcPts val="0"/>
              </a:spcAft>
              <a:buClr>
                <a:srgbClr val="888888"/>
              </a:buClr>
              <a:buSzPts val="1400"/>
              <a:buNone/>
              <a:defRPr sz="1400">
                <a:solidFill>
                  <a:srgbClr val="888888"/>
                </a:solidFill>
              </a:defRPr>
            </a:lvl5pPr>
            <a:lvl6pPr marL="2743200" lvl="5" indent="-228600" algn="l">
              <a:lnSpc>
                <a:spcPct val="100000"/>
              </a:lnSpc>
              <a:spcBef>
                <a:spcPts val="280"/>
              </a:spcBef>
              <a:spcAft>
                <a:spcPts val="0"/>
              </a:spcAft>
              <a:buClr>
                <a:srgbClr val="888888"/>
              </a:buClr>
              <a:buSzPts val="1400"/>
              <a:buNone/>
              <a:defRPr sz="1400">
                <a:solidFill>
                  <a:srgbClr val="888888"/>
                </a:solidFill>
              </a:defRPr>
            </a:lvl6pPr>
            <a:lvl7pPr marL="3200400" lvl="6" indent="-228600" algn="l">
              <a:lnSpc>
                <a:spcPct val="100000"/>
              </a:lnSpc>
              <a:spcBef>
                <a:spcPts val="280"/>
              </a:spcBef>
              <a:spcAft>
                <a:spcPts val="0"/>
              </a:spcAft>
              <a:buClr>
                <a:srgbClr val="888888"/>
              </a:buClr>
              <a:buSzPts val="1400"/>
              <a:buNone/>
              <a:defRPr sz="1400">
                <a:solidFill>
                  <a:srgbClr val="888888"/>
                </a:solidFill>
              </a:defRPr>
            </a:lvl7pPr>
            <a:lvl8pPr marL="3657600" lvl="7" indent="-228600" algn="l">
              <a:lnSpc>
                <a:spcPct val="100000"/>
              </a:lnSpc>
              <a:spcBef>
                <a:spcPts val="280"/>
              </a:spcBef>
              <a:spcAft>
                <a:spcPts val="0"/>
              </a:spcAft>
              <a:buClr>
                <a:srgbClr val="888888"/>
              </a:buClr>
              <a:buSzPts val="1400"/>
              <a:buNone/>
              <a:defRPr sz="1400">
                <a:solidFill>
                  <a:srgbClr val="888888"/>
                </a:solidFill>
              </a:defRPr>
            </a:lvl8pPr>
            <a:lvl9pPr marL="4114800" lvl="8" indent="-228600" algn="l">
              <a:lnSpc>
                <a:spcPct val="100000"/>
              </a:lnSpc>
              <a:spcBef>
                <a:spcPts val="280"/>
              </a:spcBef>
              <a:spcAft>
                <a:spcPts val="0"/>
              </a:spcAft>
              <a:buClr>
                <a:srgbClr val="888888"/>
              </a:buClr>
              <a:buSzPts val="1400"/>
              <a:buNone/>
              <a:defRPr sz="1400">
                <a:solidFill>
                  <a:srgbClr val="888888"/>
                </a:solidFill>
              </a:defRPr>
            </a:lvl9pPr>
          </a:lstStyle>
          <a:p>
            <a:endParaRPr/>
          </a:p>
        </p:txBody>
      </p:sp>
      <p:sp>
        <p:nvSpPr>
          <p:cNvPr id="36" name="Google Shape;36;p50"/>
          <p:cNvSpPr txBox="1">
            <a:spLocks noGrp="1"/>
          </p:cNvSpPr>
          <p:nvPr>
            <p:ph type="dt" idx="10"/>
          </p:nvPr>
        </p:nvSpPr>
        <p:spPr>
          <a:xfrm>
            <a:off x="609600" y="6356351"/>
            <a:ext cx="2844800" cy="365125"/>
          </a:xfrm>
          <a:prstGeom prst="rect">
            <a:avLst/>
          </a:prstGeom>
          <a:noFill/>
          <a:ln>
            <a:noFill/>
          </a:ln>
        </p:spPr>
        <p:txBody>
          <a:bodyPr spcFirstLastPara="1" wrap="square" lIns="91375" tIns="45675" rIns="91375" bIns="45675" anchor="ctr" anchorCtr="0">
            <a:noAutofit/>
          </a:bodyPr>
          <a:lstStyle>
            <a:lvl1pPr lvl="0" algn="l">
              <a:lnSpc>
                <a:spcPct val="120000"/>
              </a:lnSpc>
              <a:spcBef>
                <a:spcPts val="600"/>
              </a:spcBef>
              <a:spcAft>
                <a:spcPts val="0"/>
              </a:spcAft>
              <a:buClr>
                <a:srgbClr val="6600CC"/>
              </a:buClr>
              <a:buSzPts val="1200"/>
              <a:buFont typeface="Noto Sans Symbols"/>
              <a:buNone/>
              <a:defRPr b="1"/>
            </a:lvl1pPr>
            <a:lvl2pPr lvl="1" algn="l">
              <a:lnSpc>
                <a:spcPct val="120000"/>
              </a:lnSpc>
              <a:spcBef>
                <a:spcPts val="900"/>
              </a:spcBef>
              <a:spcAft>
                <a:spcPts val="0"/>
              </a:spcAft>
              <a:buSzPts val="1400"/>
              <a:buNone/>
              <a:defRPr/>
            </a:lvl2pPr>
            <a:lvl3pPr lvl="2" algn="l">
              <a:lnSpc>
                <a:spcPct val="120000"/>
              </a:lnSpc>
              <a:spcBef>
                <a:spcPts val="900"/>
              </a:spcBef>
              <a:spcAft>
                <a:spcPts val="0"/>
              </a:spcAft>
              <a:buSzPts val="1400"/>
              <a:buNone/>
              <a:defRPr/>
            </a:lvl3pPr>
            <a:lvl4pPr lvl="3" algn="l">
              <a:lnSpc>
                <a:spcPct val="120000"/>
              </a:lnSpc>
              <a:spcBef>
                <a:spcPts val="900"/>
              </a:spcBef>
              <a:spcAft>
                <a:spcPts val="0"/>
              </a:spcAft>
              <a:buSzPts val="1400"/>
              <a:buNone/>
              <a:defRPr/>
            </a:lvl4pPr>
            <a:lvl5pPr lvl="4" algn="l">
              <a:lnSpc>
                <a:spcPct val="120000"/>
              </a:lnSpc>
              <a:spcBef>
                <a:spcPts val="90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7" name="Google Shape;37;p50"/>
          <p:cNvSpPr txBox="1">
            <a:spLocks noGrp="1"/>
          </p:cNvSpPr>
          <p:nvPr>
            <p:ph type="ftr" idx="11"/>
          </p:nvPr>
        </p:nvSpPr>
        <p:spPr>
          <a:xfrm>
            <a:off x="4165600" y="6356351"/>
            <a:ext cx="3860800" cy="365125"/>
          </a:xfrm>
          <a:prstGeom prst="rect">
            <a:avLst/>
          </a:prstGeom>
          <a:noFill/>
          <a:ln>
            <a:noFill/>
          </a:ln>
        </p:spPr>
        <p:txBody>
          <a:bodyPr spcFirstLastPara="1" wrap="square" lIns="91375" tIns="45675" rIns="91375" bIns="45675" anchor="ctr" anchorCtr="0">
            <a:noAutofit/>
          </a:bodyPr>
          <a:lstStyle>
            <a:lvl1pPr lvl="0" algn="ctr">
              <a:lnSpc>
                <a:spcPct val="120000"/>
              </a:lnSpc>
              <a:spcBef>
                <a:spcPts val="600"/>
              </a:spcBef>
              <a:spcAft>
                <a:spcPts val="0"/>
              </a:spcAft>
              <a:buClr>
                <a:srgbClr val="6600CC"/>
              </a:buClr>
              <a:buSzPts val="1200"/>
              <a:buFont typeface="Noto Sans Symbols"/>
              <a:buNone/>
              <a:defRPr b="1"/>
            </a:lvl1pPr>
            <a:lvl2pPr lvl="1" algn="l">
              <a:lnSpc>
                <a:spcPct val="120000"/>
              </a:lnSpc>
              <a:spcBef>
                <a:spcPts val="900"/>
              </a:spcBef>
              <a:spcAft>
                <a:spcPts val="0"/>
              </a:spcAft>
              <a:buSzPts val="1400"/>
              <a:buNone/>
              <a:defRPr/>
            </a:lvl2pPr>
            <a:lvl3pPr lvl="2" algn="l">
              <a:lnSpc>
                <a:spcPct val="120000"/>
              </a:lnSpc>
              <a:spcBef>
                <a:spcPts val="900"/>
              </a:spcBef>
              <a:spcAft>
                <a:spcPts val="0"/>
              </a:spcAft>
              <a:buSzPts val="1400"/>
              <a:buNone/>
              <a:defRPr/>
            </a:lvl3pPr>
            <a:lvl4pPr lvl="3" algn="l">
              <a:lnSpc>
                <a:spcPct val="120000"/>
              </a:lnSpc>
              <a:spcBef>
                <a:spcPts val="900"/>
              </a:spcBef>
              <a:spcAft>
                <a:spcPts val="0"/>
              </a:spcAft>
              <a:buSzPts val="1400"/>
              <a:buNone/>
              <a:defRPr/>
            </a:lvl4pPr>
            <a:lvl5pPr lvl="4" algn="l">
              <a:lnSpc>
                <a:spcPct val="120000"/>
              </a:lnSpc>
              <a:spcBef>
                <a:spcPts val="90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 name="Google Shape;38;p50"/>
          <p:cNvSpPr txBox="1">
            <a:spLocks noGrp="1"/>
          </p:cNvSpPr>
          <p:nvPr>
            <p:ph type="sldNum" idx="12"/>
          </p:nvPr>
        </p:nvSpPr>
        <p:spPr>
          <a:xfrm>
            <a:off x="8737600" y="6356351"/>
            <a:ext cx="2844800" cy="365125"/>
          </a:xfrm>
          <a:prstGeom prst="rect">
            <a:avLst/>
          </a:prstGeom>
          <a:noFill/>
          <a:ln>
            <a:noFill/>
          </a:ln>
        </p:spPr>
        <p:txBody>
          <a:bodyPr spcFirstLastPara="1" wrap="square" lIns="91375" tIns="45675" rIns="91375" bIns="45675" anchor="ctr" anchorCtr="0">
            <a:noAutofit/>
          </a:bodyPr>
          <a:lstStyle>
            <a:lvl1pPr marL="0" marR="0" lvl="0" indent="0" algn="r">
              <a:lnSpc>
                <a:spcPct val="120000"/>
              </a:lnSpc>
              <a:spcBef>
                <a:spcPts val="0"/>
              </a:spcBef>
              <a:spcAft>
                <a:spcPts val="0"/>
              </a:spcAft>
              <a:buClr>
                <a:srgbClr val="898989"/>
              </a:buClr>
              <a:buSzPts val="1200"/>
              <a:buFont typeface="Noto Sans Symbols"/>
              <a:buNone/>
              <a:defRPr sz="1200" b="1" i="0" u="none" strike="noStrike" cap="none">
                <a:solidFill>
                  <a:srgbClr val="898989"/>
                </a:solidFill>
                <a:latin typeface="Calibri"/>
                <a:ea typeface="Calibri"/>
                <a:cs typeface="Calibri"/>
                <a:sym typeface="Calibri"/>
              </a:defRPr>
            </a:lvl1pPr>
            <a:lvl2pPr marL="0" marR="0" lvl="1" indent="0" algn="r">
              <a:lnSpc>
                <a:spcPct val="120000"/>
              </a:lnSpc>
              <a:spcBef>
                <a:spcPts val="0"/>
              </a:spcBef>
              <a:spcAft>
                <a:spcPts val="0"/>
              </a:spcAft>
              <a:buClr>
                <a:srgbClr val="898989"/>
              </a:buClr>
              <a:buSzPts val="1200"/>
              <a:buFont typeface="Noto Sans Symbols"/>
              <a:buNone/>
              <a:defRPr sz="1200" b="1" i="0" u="none" strike="noStrike" cap="none">
                <a:solidFill>
                  <a:srgbClr val="898989"/>
                </a:solidFill>
                <a:latin typeface="Calibri"/>
                <a:ea typeface="Calibri"/>
                <a:cs typeface="Calibri"/>
                <a:sym typeface="Calibri"/>
              </a:defRPr>
            </a:lvl2pPr>
            <a:lvl3pPr marL="0" marR="0" lvl="2" indent="0" algn="r">
              <a:lnSpc>
                <a:spcPct val="120000"/>
              </a:lnSpc>
              <a:spcBef>
                <a:spcPts val="0"/>
              </a:spcBef>
              <a:spcAft>
                <a:spcPts val="0"/>
              </a:spcAft>
              <a:buClr>
                <a:srgbClr val="898989"/>
              </a:buClr>
              <a:buSzPts val="1200"/>
              <a:buFont typeface="Noto Sans Symbols"/>
              <a:buNone/>
              <a:defRPr sz="1200" b="1" i="0" u="none" strike="noStrike" cap="none">
                <a:solidFill>
                  <a:srgbClr val="898989"/>
                </a:solidFill>
                <a:latin typeface="Calibri"/>
                <a:ea typeface="Calibri"/>
                <a:cs typeface="Calibri"/>
                <a:sym typeface="Calibri"/>
              </a:defRPr>
            </a:lvl3pPr>
            <a:lvl4pPr marL="0" marR="0" lvl="3" indent="0" algn="r">
              <a:lnSpc>
                <a:spcPct val="120000"/>
              </a:lnSpc>
              <a:spcBef>
                <a:spcPts val="0"/>
              </a:spcBef>
              <a:spcAft>
                <a:spcPts val="0"/>
              </a:spcAft>
              <a:buClr>
                <a:srgbClr val="898989"/>
              </a:buClr>
              <a:buSzPts val="1200"/>
              <a:buFont typeface="Noto Sans Symbols"/>
              <a:buNone/>
              <a:defRPr sz="1200" b="1" i="0" u="none" strike="noStrike" cap="none">
                <a:solidFill>
                  <a:srgbClr val="898989"/>
                </a:solidFill>
                <a:latin typeface="Calibri"/>
                <a:ea typeface="Calibri"/>
                <a:cs typeface="Calibri"/>
                <a:sym typeface="Calibri"/>
              </a:defRPr>
            </a:lvl4pPr>
            <a:lvl5pPr marL="0" marR="0" lvl="4" indent="0" algn="r">
              <a:lnSpc>
                <a:spcPct val="120000"/>
              </a:lnSpc>
              <a:spcBef>
                <a:spcPts val="0"/>
              </a:spcBef>
              <a:spcAft>
                <a:spcPts val="0"/>
              </a:spcAft>
              <a:buClr>
                <a:srgbClr val="898989"/>
              </a:buClr>
              <a:buSzPts val="1200"/>
              <a:buFont typeface="Noto Sans Symbols"/>
              <a:buNone/>
              <a:defRPr sz="1200" b="1" i="0" u="none" strike="noStrike" cap="none">
                <a:solidFill>
                  <a:srgbClr val="898989"/>
                </a:solidFill>
                <a:latin typeface="Calibri"/>
                <a:ea typeface="Calibri"/>
                <a:cs typeface="Calibri"/>
                <a:sym typeface="Calibri"/>
              </a:defRPr>
            </a:lvl5pPr>
            <a:lvl6pPr marL="0" marR="0" lvl="5" indent="0" algn="r">
              <a:lnSpc>
                <a:spcPct val="120000"/>
              </a:lnSpc>
              <a:spcBef>
                <a:spcPts val="0"/>
              </a:spcBef>
              <a:spcAft>
                <a:spcPts val="0"/>
              </a:spcAft>
              <a:buClr>
                <a:srgbClr val="898989"/>
              </a:buClr>
              <a:buSzPts val="1200"/>
              <a:buFont typeface="Noto Sans Symbols"/>
              <a:buNone/>
              <a:defRPr sz="1200" b="1" i="0" u="none" strike="noStrike" cap="none">
                <a:solidFill>
                  <a:srgbClr val="898989"/>
                </a:solidFill>
                <a:latin typeface="Calibri"/>
                <a:ea typeface="Calibri"/>
                <a:cs typeface="Calibri"/>
                <a:sym typeface="Calibri"/>
              </a:defRPr>
            </a:lvl6pPr>
            <a:lvl7pPr marL="0" marR="0" lvl="6" indent="0" algn="r">
              <a:lnSpc>
                <a:spcPct val="120000"/>
              </a:lnSpc>
              <a:spcBef>
                <a:spcPts val="0"/>
              </a:spcBef>
              <a:spcAft>
                <a:spcPts val="0"/>
              </a:spcAft>
              <a:buClr>
                <a:srgbClr val="898989"/>
              </a:buClr>
              <a:buSzPts val="1200"/>
              <a:buFont typeface="Noto Sans Symbols"/>
              <a:buNone/>
              <a:defRPr sz="1200" b="1" i="0" u="none" strike="noStrike" cap="none">
                <a:solidFill>
                  <a:srgbClr val="898989"/>
                </a:solidFill>
                <a:latin typeface="Calibri"/>
                <a:ea typeface="Calibri"/>
                <a:cs typeface="Calibri"/>
                <a:sym typeface="Calibri"/>
              </a:defRPr>
            </a:lvl7pPr>
            <a:lvl8pPr marL="0" marR="0" lvl="7" indent="0" algn="r">
              <a:lnSpc>
                <a:spcPct val="120000"/>
              </a:lnSpc>
              <a:spcBef>
                <a:spcPts val="0"/>
              </a:spcBef>
              <a:spcAft>
                <a:spcPts val="0"/>
              </a:spcAft>
              <a:buClr>
                <a:srgbClr val="898989"/>
              </a:buClr>
              <a:buSzPts val="1200"/>
              <a:buFont typeface="Noto Sans Symbols"/>
              <a:buNone/>
              <a:defRPr sz="1200" b="1" i="0" u="none" strike="noStrike" cap="none">
                <a:solidFill>
                  <a:srgbClr val="898989"/>
                </a:solidFill>
                <a:latin typeface="Calibri"/>
                <a:ea typeface="Calibri"/>
                <a:cs typeface="Calibri"/>
                <a:sym typeface="Calibri"/>
              </a:defRPr>
            </a:lvl8pPr>
            <a:lvl9pPr marL="0" marR="0" lvl="8" indent="0" algn="r">
              <a:lnSpc>
                <a:spcPct val="120000"/>
              </a:lnSpc>
              <a:spcBef>
                <a:spcPts val="0"/>
              </a:spcBef>
              <a:spcAft>
                <a:spcPts val="0"/>
              </a:spcAft>
              <a:buClr>
                <a:srgbClr val="898989"/>
              </a:buClr>
              <a:buSzPts val="1200"/>
              <a:buFont typeface="Noto Sans Symbols"/>
              <a:buNone/>
              <a:defRPr sz="1200" b="1" i="0" u="none" strike="noStrike" cap="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9"/>
        <p:cNvGrpSpPr/>
        <p:nvPr/>
      </p:nvGrpSpPr>
      <p:grpSpPr>
        <a:xfrm>
          <a:off x="0" y="0"/>
          <a:ext cx="0" cy="0"/>
          <a:chOff x="0" y="0"/>
          <a:chExt cx="0" cy="0"/>
        </a:xfrm>
      </p:grpSpPr>
      <p:sp>
        <p:nvSpPr>
          <p:cNvPr id="40" name="Google Shape;40;p51"/>
          <p:cNvSpPr txBox="1">
            <a:spLocks noGrp="1"/>
          </p:cNvSpPr>
          <p:nvPr>
            <p:ph type="title"/>
          </p:nvPr>
        </p:nvSpPr>
        <p:spPr>
          <a:xfrm>
            <a:off x="609600" y="274638"/>
            <a:ext cx="10972800" cy="1143000"/>
          </a:xfrm>
          <a:prstGeom prst="rect">
            <a:avLst/>
          </a:prstGeom>
          <a:noFill/>
          <a:ln>
            <a:noFill/>
          </a:ln>
        </p:spPr>
        <p:txBody>
          <a:bodyPr spcFirstLastPara="1" wrap="square" lIns="91375" tIns="45675" rIns="91375" bIns="45675" anchor="ctr" anchorCtr="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41" name="Google Shape;41;p51"/>
          <p:cNvSpPr txBox="1">
            <a:spLocks noGrp="1"/>
          </p:cNvSpPr>
          <p:nvPr>
            <p:ph type="body" idx="1"/>
          </p:nvPr>
        </p:nvSpPr>
        <p:spPr>
          <a:xfrm>
            <a:off x="609600" y="1600206"/>
            <a:ext cx="5384800" cy="4525963"/>
          </a:xfrm>
          <a:prstGeom prst="rect">
            <a:avLst/>
          </a:prstGeom>
          <a:noFill/>
          <a:ln>
            <a:noFill/>
          </a:ln>
        </p:spPr>
        <p:txBody>
          <a:bodyPr spcFirstLastPara="1" wrap="square" lIns="91375" tIns="45675" rIns="91375" bIns="45675" anchor="t" anchorCtr="0">
            <a:noAutofit/>
          </a:bodyPr>
          <a:lstStyle>
            <a:lvl1pPr marL="457200" lvl="0" indent="-406400" algn="l">
              <a:lnSpc>
                <a:spcPct val="100000"/>
              </a:lnSpc>
              <a:spcBef>
                <a:spcPts val="560"/>
              </a:spcBef>
              <a:spcAft>
                <a:spcPts val="0"/>
              </a:spcAft>
              <a:buClr>
                <a:schemeClr val="dk1"/>
              </a:buClr>
              <a:buSzPts val="2800"/>
              <a:buChar char="•"/>
              <a:defRPr sz="2800"/>
            </a:lvl1pPr>
            <a:lvl2pPr marL="914400" lvl="1" indent="-381000" algn="l">
              <a:lnSpc>
                <a:spcPct val="100000"/>
              </a:lnSpc>
              <a:spcBef>
                <a:spcPts val="480"/>
              </a:spcBef>
              <a:spcAft>
                <a:spcPts val="0"/>
              </a:spcAft>
              <a:buClr>
                <a:schemeClr val="dk1"/>
              </a:buClr>
              <a:buSzPts val="2400"/>
              <a:buChar char="–"/>
              <a:defRPr sz="2400"/>
            </a:lvl2pPr>
            <a:lvl3pPr marL="1371600" lvl="2" indent="-355600" algn="l">
              <a:lnSpc>
                <a:spcPct val="100000"/>
              </a:lnSpc>
              <a:spcBef>
                <a:spcPts val="400"/>
              </a:spcBef>
              <a:spcAft>
                <a:spcPts val="0"/>
              </a:spcAft>
              <a:buClr>
                <a:schemeClr val="dk1"/>
              </a:buClr>
              <a:buSzPts val="2000"/>
              <a:buChar char="•"/>
              <a:defRPr sz="2000"/>
            </a:lvl3pPr>
            <a:lvl4pPr marL="1828800" lvl="3" indent="-342900" algn="l">
              <a:lnSpc>
                <a:spcPct val="100000"/>
              </a:lnSpc>
              <a:spcBef>
                <a:spcPts val="360"/>
              </a:spcBef>
              <a:spcAft>
                <a:spcPts val="0"/>
              </a:spcAft>
              <a:buClr>
                <a:schemeClr val="dk1"/>
              </a:buClr>
              <a:buSzPts val="1800"/>
              <a:buChar char="–"/>
              <a:defRPr sz="1800"/>
            </a:lvl4pPr>
            <a:lvl5pPr marL="2286000" lvl="4" indent="-342900" algn="l">
              <a:lnSpc>
                <a:spcPct val="100000"/>
              </a:lnSpc>
              <a:spcBef>
                <a:spcPts val="360"/>
              </a:spcBef>
              <a:spcAft>
                <a:spcPts val="0"/>
              </a:spcAft>
              <a:buClr>
                <a:schemeClr val="dk1"/>
              </a:buClr>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42" name="Google Shape;42;p51"/>
          <p:cNvSpPr txBox="1">
            <a:spLocks noGrp="1"/>
          </p:cNvSpPr>
          <p:nvPr>
            <p:ph type="body" idx="2"/>
          </p:nvPr>
        </p:nvSpPr>
        <p:spPr>
          <a:xfrm>
            <a:off x="6197600" y="1600206"/>
            <a:ext cx="5384800" cy="4525963"/>
          </a:xfrm>
          <a:prstGeom prst="rect">
            <a:avLst/>
          </a:prstGeom>
          <a:noFill/>
          <a:ln>
            <a:noFill/>
          </a:ln>
        </p:spPr>
        <p:txBody>
          <a:bodyPr spcFirstLastPara="1" wrap="square" lIns="91375" tIns="45675" rIns="91375" bIns="45675" anchor="t" anchorCtr="0">
            <a:noAutofit/>
          </a:bodyPr>
          <a:lstStyle>
            <a:lvl1pPr marL="457200" lvl="0" indent="-406400" algn="l">
              <a:lnSpc>
                <a:spcPct val="100000"/>
              </a:lnSpc>
              <a:spcBef>
                <a:spcPts val="560"/>
              </a:spcBef>
              <a:spcAft>
                <a:spcPts val="0"/>
              </a:spcAft>
              <a:buClr>
                <a:schemeClr val="dk1"/>
              </a:buClr>
              <a:buSzPts val="2800"/>
              <a:buChar char="•"/>
              <a:defRPr sz="2800"/>
            </a:lvl1pPr>
            <a:lvl2pPr marL="914400" lvl="1" indent="-381000" algn="l">
              <a:lnSpc>
                <a:spcPct val="100000"/>
              </a:lnSpc>
              <a:spcBef>
                <a:spcPts val="480"/>
              </a:spcBef>
              <a:spcAft>
                <a:spcPts val="0"/>
              </a:spcAft>
              <a:buClr>
                <a:schemeClr val="dk1"/>
              </a:buClr>
              <a:buSzPts val="2400"/>
              <a:buChar char="–"/>
              <a:defRPr sz="2400"/>
            </a:lvl2pPr>
            <a:lvl3pPr marL="1371600" lvl="2" indent="-355600" algn="l">
              <a:lnSpc>
                <a:spcPct val="100000"/>
              </a:lnSpc>
              <a:spcBef>
                <a:spcPts val="400"/>
              </a:spcBef>
              <a:spcAft>
                <a:spcPts val="0"/>
              </a:spcAft>
              <a:buClr>
                <a:schemeClr val="dk1"/>
              </a:buClr>
              <a:buSzPts val="2000"/>
              <a:buChar char="•"/>
              <a:defRPr sz="2000"/>
            </a:lvl3pPr>
            <a:lvl4pPr marL="1828800" lvl="3" indent="-342900" algn="l">
              <a:lnSpc>
                <a:spcPct val="100000"/>
              </a:lnSpc>
              <a:spcBef>
                <a:spcPts val="360"/>
              </a:spcBef>
              <a:spcAft>
                <a:spcPts val="0"/>
              </a:spcAft>
              <a:buClr>
                <a:schemeClr val="dk1"/>
              </a:buClr>
              <a:buSzPts val="1800"/>
              <a:buChar char="–"/>
              <a:defRPr sz="1800"/>
            </a:lvl4pPr>
            <a:lvl5pPr marL="2286000" lvl="4" indent="-342900" algn="l">
              <a:lnSpc>
                <a:spcPct val="100000"/>
              </a:lnSpc>
              <a:spcBef>
                <a:spcPts val="360"/>
              </a:spcBef>
              <a:spcAft>
                <a:spcPts val="0"/>
              </a:spcAft>
              <a:buClr>
                <a:schemeClr val="dk1"/>
              </a:buClr>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43" name="Google Shape;43;p51"/>
          <p:cNvSpPr txBox="1">
            <a:spLocks noGrp="1"/>
          </p:cNvSpPr>
          <p:nvPr>
            <p:ph type="dt" idx="10"/>
          </p:nvPr>
        </p:nvSpPr>
        <p:spPr>
          <a:xfrm>
            <a:off x="609600" y="6356351"/>
            <a:ext cx="2844800" cy="365125"/>
          </a:xfrm>
          <a:prstGeom prst="rect">
            <a:avLst/>
          </a:prstGeom>
          <a:noFill/>
          <a:ln>
            <a:noFill/>
          </a:ln>
        </p:spPr>
        <p:txBody>
          <a:bodyPr spcFirstLastPara="1" wrap="square" lIns="91375" tIns="45675" rIns="91375" bIns="45675" anchor="ctr" anchorCtr="0">
            <a:noAutofit/>
          </a:bodyPr>
          <a:lstStyle>
            <a:lvl1pPr lvl="0" algn="l">
              <a:lnSpc>
                <a:spcPct val="120000"/>
              </a:lnSpc>
              <a:spcBef>
                <a:spcPts val="600"/>
              </a:spcBef>
              <a:spcAft>
                <a:spcPts val="0"/>
              </a:spcAft>
              <a:buClr>
                <a:srgbClr val="6600CC"/>
              </a:buClr>
              <a:buSzPts val="1200"/>
              <a:buFont typeface="Noto Sans Symbols"/>
              <a:buNone/>
              <a:defRPr b="1"/>
            </a:lvl1pPr>
            <a:lvl2pPr lvl="1" algn="l">
              <a:lnSpc>
                <a:spcPct val="120000"/>
              </a:lnSpc>
              <a:spcBef>
                <a:spcPts val="900"/>
              </a:spcBef>
              <a:spcAft>
                <a:spcPts val="0"/>
              </a:spcAft>
              <a:buSzPts val="1400"/>
              <a:buNone/>
              <a:defRPr/>
            </a:lvl2pPr>
            <a:lvl3pPr lvl="2" algn="l">
              <a:lnSpc>
                <a:spcPct val="120000"/>
              </a:lnSpc>
              <a:spcBef>
                <a:spcPts val="900"/>
              </a:spcBef>
              <a:spcAft>
                <a:spcPts val="0"/>
              </a:spcAft>
              <a:buSzPts val="1400"/>
              <a:buNone/>
              <a:defRPr/>
            </a:lvl3pPr>
            <a:lvl4pPr lvl="3" algn="l">
              <a:lnSpc>
                <a:spcPct val="120000"/>
              </a:lnSpc>
              <a:spcBef>
                <a:spcPts val="900"/>
              </a:spcBef>
              <a:spcAft>
                <a:spcPts val="0"/>
              </a:spcAft>
              <a:buSzPts val="1400"/>
              <a:buNone/>
              <a:defRPr/>
            </a:lvl4pPr>
            <a:lvl5pPr lvl="4" algn="l">
              <a:lnSpc>
                <a:spcPct val="120000"/>
              </a:lnSpc>
              <a:spcBef>
                <a:spcPts val="90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4" name="Google Shape;44;p51"/>
          <p:cNvSpPr txBox="1">
            <a:spLocks noGrp="1"/>
          </p:cNvSpPr>
          <p:nvPr>
            <p:ph type="ftr" idx="11"/>
          </p:nvPr>
        </p:nvSpPr>
        <p:spPr>
          <a:xfrm>
            <a:off x="4165600" y="6356351"/>
            <a:ext cx="3860800" cy="365125"/>
          </a:xfrm>
          <a:prstGeom prst="rect">
            <a:avLst/>
          </a:prstGeom>
          <a:noFill/>
          <a:ln>
            <a:noFill/>
          </a:ln>
        </p:spPr>
        <p:txBody>
          <a:bodyPr spcFirstLastPara="1" wrap="square" lIns="91375" tIns="45675" rIns="91375" bIns="45675" anchor="ctr" anchorCtr="0">
            <a:noAutofit/>
          </a:bodyPr>
          <a:lstStyle>
            <a:lvl1pPr lvl="0" algn="ctr">
              <a:lnSpc>
                <a:spcPct val="120000"/>
              </a:lnSpc>
              <a:spcBef>
                <a:spcPts val="600"/>
              </a:spcBef>
              <a:spcAft>
                <a:spcPts val="0"/>
              </a:spcAft>
              <a:buClr>
                <a:srgbClr val="6600CC"/>
              </a:buClr>
              <a:buSzPts val="1200"/>
              <a:buFont typeface="Noto Sans Symbols"/>
              <a:buNone/>
              <a:defRPr b="1"/>
            </a:lvl1pPr>
            <a:lvl2pPr lvl="1" algn="l">
              <a:lnSpc>
                <a:spcPct val="120000"/>
              </a:lnSpc>
              <a:spcBef>
                <a:spcPts val="900"/>
              </a:spcBef>
              <a:spcAft>
                <a:spcPts val="0"/>
              </a:spcAft>
              <a:buSzPts val="1400"/>
              <a:buNone/>
              <a:defRPr/>
            </a:lvl2pPr>
            <a:lvl3pPr lvl="2" algn="l">
              <a:lnSpc>
                <a:spcPct val="120000"/>
              </a:lnSpc>
              <a:spcBef>
                <a:spcPts val="900"/>
              </a:spcBef>
              <a:spcAft>
                <a:spcPts val="0"/>
              </a:spcAft>
              <a:buSzPts val="1400"/>
              <a:buNone/>
              <a:defRPr/>
            </a:lvl3pPr>
            <a:lvl4pPr lvl="3" algn="l">
              <a:lnSpc>
                <a:spcPct val="120000"/>
              </a:lnSpc>
              <a:spcBef>
                <a:spcPts val="900"/>
              </a:spcBef>
              <a:spcAft>
                <a:spcPts val="0"/>
              </a:spcAft>
              <a:buSzPts val="1400"/>
              <a:buNone/>
              <a:defRPr/>
            </a:lvl4pPr>
            <a:lvl5pPr lvl="4" algn="l">
              <a:lnSpc>
                <a:spcPct val="120000"/>
              </a:lnSpc>
              <a:spcBef>
                <a:spcPts val="90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5" name="Google Shape;45;p51"/>
          <p:cNvSpPr txBox="1">
            <a:spLocks noGrp="1"/>
          </p:cNvSpPr>
          <p:nvPr>
            <p:ph type="sldNum" idx="12"/>
          </p:nvPr>
        </p:nvSpPr>
        <p:spPr>
          <a:xfrm>
            <a:off x="8737600" y="6356351"/>
            <a:ext cx="2844800" cy="365125"/>
          </a:xfrm>
          <a:prstGeom prst="rect">
            <a:avLst/>
          </a:prstGeom>
          <a:noFill/>
          <a:ln>
            <a:noFill/>
          </a:ln>
        </p:spPr>
        <p:txBody>
          <a:bodyPr spcFirstLastPara="1" wrap="square" lIns="91375" tIns="45675" rIns="91375" bIns="45675" anchor="ctr" anchorCtr="0">
            <a:noAutofit/>
          </a:bodyPr>
          <a:lstStyle>
            <a:lvl1pPr marL="0" marR="0" lvl="0" indent="0" algn="r">
              <a:lnSpc>
                <a:spcPct val="120000"/>
              </a:lnSpc>
              <a:spcBef>
                <a:spcPts val="0"/>
              </a:spcBef>
              <a:spcAft>
                <a:spcPts val="0"/>
              </a:spcAft>
              <a:buClr>
                <a:srgbClr val="898989"/>
              </a:buClr>
              <a:buSzPts val="1200"/>
              <a:buFont typeface="Noto Sans Symbols"/>
              <a:buNone/>
              <a:defRPr sz="1200" b="1" i="0" u="none" strike="noStrike" cap="none">
                <a:solidFill>
                  <a:srgbClr val="898989"/>
                </a:solidFill>
                <a:latin typeface="Calibri"/>
                <a:ea typeface="Calibri"/>
                <a:cs typeface="Calibri"/>
                <a:sym typeface="Calibri"/>
              </a:defRPr>
            </a:lvl1pPr>
            <a:lvl2pPr marL="0" marR="0" lvl="1" indent="0" algn="r">
              <a:lnSpc>
                <a:spcPct val="120000"/>
              </a:lnSpc>
              <a:spcBef>
                <a:spcPts val="0"/>
              </a:spcBef>
              <a:spcAft>
                <a:spcPts val="0"/>
              </a:spcAft>
              <a:buClr>
                <a:srgbClr val="898989"/>
              </a:buClr>
              <a:buSzPts val="1200"/>
              <a:buFont typeface="Noto Sans Symbols"/>
              <a:buNone/>
              <a:defRPr sz="1200" b="1" i="0" u="none" strike="noStrike" cap="none">
                <a:solidFill>
                  <a:srgbClr val="898989"/>
                </a:solidFill>
                <a:latin typeface="Calibri"/>
                <a:ea typeface="Calibri"/>
                <a:cs typeface="Calibri"/>
                <a:sym typeface="Calibri"/>
              </a:defRPr>
            </a:lvl2pPr>
            <a:lvl3pPr marL="0" marR="0" lvl="2" indent="0" algn="r">
              <a:lnSpc>
                <a:spcPct val="120000"/>
              </a:lnSpc>
              <a:spcBef>
                <a:spcPts val="0"/>
              </a:spcBef>
              <a:spcAft>
                <a:spcPts val="0"/>
              </a:spcAft>
              <a:buClr>
                <a:srgbClr val="898989"/>
              </a:buClr>
              <a:buSzPts val="1200"/>
              <a:buFont typeface="Noto Sans Symbols"/>
              <a:buNone/>
              <a:defRPr sz="1200" b="1" i="0" u="none" strike="noStrike" cap="none">
                <a:solidFill>
                  <a:srgbClr val="898989"/>
                </a:solidFill>
                <a:latin typeface="Calibri"/>
                <a:ea typeface="Calibri"/>
                <a:cs typeface="Calibri"/>
                <a:sym typeface="Calibri"/>
              </a:defRPr>
            </a:lvl3pPr>
            <a:lvl4pPr marL="0" marR="0" lvl="3" indent="0" algn="r">
              <a:lnSpc>
                <a:spcPct val="120000"/>
              </a:lnSpc>
              <a:spcBef>
                <a:spcPts val="0"/>
              </a:spcBef>
              <a:spcAft>
                <a:spcPts val="0"/>
              </a:spcAft>
              <a:buClr>
                <a:srgbClr val="898989"/>
              </a:buClr>
              <a:buSzPts val="1200"/>
              <a:buFont typeface="Noto Sans Symbols"/>
              <a:buNone/>
              <a:defRPr sz="1200" b="1" i="0" u="none" strike="noStrike" cap="none">
                <a:solidFill>
                  <a:srgbClr val="898989"/>
                </a:solidFill>
                <a:latin typeface="Calibri"/>
                <a:ea typeface="Calibri"/>
                <a:cs typeface="Calibri"/>
                <a:sym typeface="Calibri"/>
              </a:defRPr>
            </a:lvl4pPr>
            <a:lvl5pPr marL="0" marR="0" lvl="4" indent="0" algn="r">
              <a:lnSpc>
                <a:spcPct val="120000"/>
              </a:lnSpc>
              <a:spcBef>
                <a:spcPts val="0"/>
              </a:spcBef>
              <a:spcAft>
                <a:spcPts val="0"/>
              </a:spcAft>
              <a:buClr>
                <a:srgbClr val="898989"/>
              </a:buClr>
              <a:buSzPts val="1200"/>
              <a:buFont typeface="Noto Sans Symbols"/>
              <a:buNone/>
              <a:defRPr sz="1200" b="1" i="0" u="none" strike="noStrike" cap="none">
                <a:solidFill>
                  <a:srgbClr val="898989"/>
                </a:solidFill>
                <a:latin typeface="Calibri"/>
                <a:ea typeface="Calibri"/>
                <a:cs typeface="Calibri"/>
                <a:sym typeface="Calibri"/>
              </a:defRPr>
            </a:lvl5pPr>
            <a:lvl6pPr marL="0" marR="0" lvl="5" indent="0" algn="r">
              <a:lnSpc>
                <a:spcPct val="120000"/>
              </a:lnSpc>
              <a:spcBef>
                <a:spcPts val="0"/>
              </a:spcBef>
              <a:spcAft>
                <a:spcPts val="0"/>
              </a:spcAft>
              <a:buClr>
                <a:srgbClr val="898989"/>
              </a:buClr>
              <a:buSzPts val="1200"/>
              <a:buFont typeface="Noto Sans Symbols"/>
              <a:buNone/>
              <a:defRPr sz="1200" b="1" i="0" u="none" strike="noStrike" cap="none">
                <a:solidFill>
                  <a:srgbClr val="898989"/>
                </a:solidFill>
                <a:latin typeface="Calibri"/>
                <a:ea typeface="Calibri"/>
                <a:cs typeface="Calibri"/>
                <a:sym typeface="Calibri"/>
              </a:defRPr>
            </a:lvl6pPr>
            <a:lvl7pPr marL="0" marR="0" lvl="6" indent="0" algn="r">
              <a:lnSpc>
                <a:spcPct val="120000"/>
              </a:lnSpc>
              <a:spcBef>
                <a:spcPts val="0"/>
              </a:spcBef>
              <a:spcAft>
                <a:spcPts val="0"/>
              </a:spcAft>
              <a:buClr>
                <a:srgbClr val="898989"/>
              </a:buClr>
              <a:buSzPts val="1200"/>
              <a:buFont typeface="Noto Sans Symbols"/>
              <a:buNone/>
              <a:defRPr sz="1200" b="1" i="0" u="none" strike="noStrike" cap="none">
                <a:solidFill>
                  <a:srgbClr val="898989"/>
                </a:solidFill>
                <a:latin typeface="Calibri"/>
                <a:ea typeface="Calibri"/>
                <a:cs typeface="Calibri"/>
                <a:sym typeface="Calibri"/>
              </a:defRPr>
            </a:lvl7pPr>
            <a:lvl8pPr marL="0" marR="0" lvl="7" indent="0" algn="r">
              <a:lnSpc>
                <a:spcPct val="120000"/>
              </a:lnSpc>
              <a:spcBef>
                <a:spcPts val="0"/>
              </a:spcBef>
              <a:spcAft>
                <a:spcPts val="0"/>
              </a:spcAft>
              <a:buClr>
                <a:srgbClr val="898989"/>
              </a:buClr>
              <a:buSzPts val="1200"/>
              <a:buFont typeface="Noto Sans Symbols"/>
              <a:buNone/>
              <a:defRPr sz="1200" b="1" i="0" u="none" strike="noStrike" cap="none">
                <a:solidFill>
                  <a:srgbClr val="898989"/>
                </a:solidFill>
                <a:latin typeface="Calibri"/>
                <a:ea typeface="Calibri"/>
                <a:cs typeface="Calibri"/>
                <a:sym typeface="Calibri"/>
              </a:defRPr>
            </a:lvl8pPr>
            <a:lvl9pPr marL="0" marR="0" lvl="8" indent="0" algn="r">
              <a:lnSpc>
                <a:spcPct val="120000"/>
              </a:lnSpc>
              <a:spcBef>
                <a:spcPts val="0"/>
              </a:spcBef>
              <a:spcAft>
                <a:spcPts val="0"/>
              </a:spcAft>
              <a:buClr>
                <a:srgbClr val="898989"/>
              </a:buClr>
              <a:buSzPts val="1200"/>
              <a:buFont typeface="Noto Sans Symbols"/>
              <a:buNone/>
              <a:defRPr sz="1200" b="1" i="0" u="none" strike="noStrike" cap="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6"/>
        <p:cNvGrpSpPr/>
        <p:nvPr/>
      </p:nvGrpSpPr>
      <p:grpSpPr>
        <a:xfrm>
          <a:off x="0" y="0"/>
          <a:ext cx="0" cy="0"/>
          <a:chOff x="0" y="0"/>
          <a:chExt cx="0" cy="0"/>
        </a:xfrm>
      </p:grpSpPr>
      <p:sp>
        <p:nvSpPr>
          <p:cNvPr id="47" name="Google Shape;47;p52"/>
          <p:cNvSpPr txBox="1">
            <a:spLocks noGrp="1"/>
          </p:cNvSpPr>
          <p:nvPr>
            <p:ph type="title"/>
          </p:nvPr>
        </p:nvSpPr>
        <p:spPr>
          <a:xfrm>
            <a:off x="609600" y="274638"/>
            <a:ext cx="10972800" cy="1143000"/>
          </a:xfrm>
          <a:prstGeom prst="rect">
            <a:avLst/>
          </a:prstGeom>
          <a:noFill/>
          <a:ln>
            <a:noFill/>
          </a:ln>
        </p:spPr>
        <p:txBody>
          <a:bodyPr spcFirstLastPara="1" wrap="square" lIns="91375" tIns="45675" rIns="91375" bIns="45675" anchor="ctr" anchorCtr="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48" name="Google Shape;48;p52"/>
          <p:cNvSpPr txBox="1">
            <a:spLocks noGrp="1"/>
          </p:cNvSpPr>
          <p:nvPr>
            <p:ph type="body" idx="1"/>
          </p:nvPr>
        </p:nvSpPr>
        <p:spPr>
          <a:xfrm>
            <a:off x="609600" y="1535114"/>
            <a:ext cx="5386917" cy="639762"/>
          </a:xfrm>
          <a:prstGeom prst="rect">
            <a:avLst/>
          </a:prstGeom>
          <a:noFill/>
          <a:ln>
            <a:noFill/>
          </a:ln>
        </p:spPr>
        <p:txBody>
          <a:bodyPr spcFirstLastPara="1" wrap="square" lIns="91375" tIns="45675" rIns="91375" bIns="45675" anchor="b" anchorCtr="0">
            <a:noAutofit/>
          </a:bodyPr>
          <a:lstStyle>
            <a:lvl1pPr marL="457200" lvl="0" indent="-228600" algn="l">
              <a:lnSpc>
                <a:spcPct val="100000"/>
              </a:lnSpc>
              <a:spcBef>
                <a:spcPts val="480"/>
              </a:spcBef>
              <a:spcAft>
                <a:spcPts val="0"/>
              </a:spcAft>
              <a:buClr>
                <a:schemeClr val="dk1"/>
              </a:buClr>
              <a:buSzPts val="2400"/>
              <a:buNone/>
              <a:defRPr sz="2400" b="1"/>
            </a:lvl1pPr>
            <a:lvl2pPr marL="914400" lvl="1" indent="-228600" algn="l">
              <a:lnSpc>
                <a:spcPct val="100000"/>
              </a:lnSpc>
              <a:spcBef>
                <a:spcPts val="400"/>
              </a:spcBef>
              <a:spcAft>
                <a:spcPts val="0"/>
              </a:spcAft>
              <a:buClr>
                <a:schemeClr val="dk1"/>
              </a:buClr>
              <a:buSzPts val="2000"/>
              <a:buNone/>
              <a:defRPr sz="2000" b="1"/>
            </a:lvl2pPr>
            <a:lvl3pPr marL="1371600" lvl="2" indent="-228600" algn="l">
              <a:lnSpc>
                <a:spcPct val="100000"/>
              </a:lnSpc>
              <a:spcBef>
                <a:spcPts val="360"/>
              </a:spcBef>
              <a:spcAft>
                <a:spcPts val="0"/>
              </a:spcAft>
              <a:buClr>
                <a:schemeClr val="dk1"/>
              </a:buClr>
              <a:buSzPts val="1800"/>
              <a:buNone/>
              <a:defRPr sz="1800" b="1"/>
            </a:lvl3pPr>
            <a:lvl4pPr marL="1828800" lvl="3" indent="-228600" algn="l">
              <a:lnSpc>
                <a:spcPct val="100000"/>
              </a:lnSpc>
              <a:spcBef>
                <a:spcPts val="320"/>
              </a:spcBef>
              <a:spcAft>
                <a:spcPts val="0"/>
              </a:spcAft>
              <a:buClr>
                <a:schemeClr val="dk1"/>
              </a:buClr>
              <a:buSzPts val="1600"/>
              <a:buNone/>
              <a:defRPr sz="1600" b="1"/>
            </a:lvl4pPr>
            <a:lvl5pPr marL="2286000" lvl="4" indent="-228600" algn="l">
              <a:lnSpc>
                <a:spcPct val="100000"/>
              </a:lnSpc>
              <a:spcBef>
                <a:spcPts val="320"/>
              </a:spcBef>
              <a:spcAft>
                <a:spcPts val="0"/>
              </a:spcAft>
              <a:buClr>
                <a:schemeClr val="dk1"/>
              </a:buClr>
              <a:buSzPts val="1600"/>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a:p>
        </p:txBody>
      </p:sp>
      <p:sp>
        <p:nvSpPr>
          <p:cNvPr id="49" name="Google Shape;49;p52"/>
          <p:cNvSpPr txBox="1">
            <a:spLocks noGrp="1"/>
          </p:cNvSpPr>
          <p:nvPr>
            <p:ph type="body" idx="2"/>
          </p:nvPr>
        </p:nvSpPr>
        <p:spPr>
          <a:xfrm>
            <a:off x="609600" y="2174875"/>
            <a:ext cx="5386917" cy="3951288"/>
          </a:xfrm>
          <a:prstGeom prst="rect">
            <a:avLst/>
          </a:prstGeom>
          <a:noFill/>
          <a:ln>
            <a:noFill/>
          </a:ln>
        </p:spPr>
        <p:txBody>
          <a:bodyPr spcFirstLastPara="1" wrap="square" lIns="91375" tIns="45675" rIns="91375" bIns="45675" anchor="t" anchorCtr="0">
            <a:noAutofit/>
          </a:bodyPr>
          <a:lstStyle>
            <a:lvl1pPr marL="457200" lvl="0" indent="-381000" algn="l">
              <a:lnSpc>
                <a:spcPct val="100000"/>
              </a:lnSpc>
              <a:spcBef>
                <a:spcPts val="480"/>
              </a:spcBef>
              <a:spcAft>
                <a:spcPts val="0"/>
              </a:spcAft>
              <a:buClr>
                <a:schemeClr val="dk1"/>
              </a:buClr>
              <a:buSzPts val="2400"/>
              <a:buChar char="•"/>
              <a:defRPr sz="2400"/>
            </a:lvl1pPr>
            <a:lvl2pPr marL="914400" lvl="1" indent="-355600" algn="l">
              <a:lnSpc>
                <a:spcPct val="100000"/>
              </a:lnSpc>
              <a:spcBef>
                <a:spcPts val="400"/>
              </a:spcBef>
              <a:spcAft>
                <a:spcPts val="0"/>
              </a:spcAft>
              <a:buClr>
                <a:schemeClr val="dk1"/>
              </a:buClr>
              <a:buSzPts val="2000"/>
              <a:buChar char="–"/>
              <a:defRPr sz="2000"/>
            </a:lvl2pPr>
            <a:lvl3pPr marL="1371600" lvl="2" indent="-342900" algn="l">
              <a:lnSpc>
                <a:spcPct val="100000"/>
              </a:lnSpc>
              <a:spcBef>
                <a:spcPts val="360"/>
              </a:spcBef>
              <a:spcAft>
                <a:spcPts val="0"/>
              </a:spcAft>
              <a:buClr>
                <a:schemeClr val="dk1"/>
              </a:buClr>
              <a:buSzPts val="1800"/>
              <a:buChar char="•"/>
              <a:defRPr sz="1800"/>
            </a:lvl3pPr>
            <a:lvl4pPr marL="1828800" lvl="3" indent="-330200" algn="l">
              <a:lnSpc>
                <a:spcPct val="100000"/>
              </a:lnSpc>
              <a:spcBef>
                <a:spcPts val="320"/>
              </a:spcBef>
              <a:spcAft>
                <a:spcPts val="0"/>
              </a:spcAft>
              <a:buClr>
                <a:schemeClr val="dk1"/>
              </a:buClr>
              <a:buSzPts val="1600"/>
              <a:buChar char="–"/>
              <a:defRPr sz="1600"/>
            </a:lvl4pPr>
            <a:lvl5pPr marL="2286000" lvl="4" indent="-330200" algn="l">
              <a:lnSpc>
                <a:spcPct val="100000"/>
              </a:lnSpc>
              <a:spcBef>
                <a:spcPts val="320"/>
              </a:spcBef>
              <a:spcAft>
                <a:spcPts val="0"/>
              </a:spcAft>
              <a:buClr>
                <a:schemeClr val="dk1"/>
              </a:buClr>
              <a:buSzPts val="1600"/>
              <a:buChar char="»"/>
              <a:defRPr sz="1600"/>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sp>
        <p:nvSpPr>
          <p:cNvPr id="50" name="Google Shape;50;p52"/>
          <p:cNvSpPr txBox="1">
            <a:spLocks noGrp="1"/>
          </p:cNvSpPr>
          <p:nvPr>
            <p:ph type="body" idx="3"/>
          </p:nvPr>
        </p:nvSpPr>
        <p:spPr>
          <a:xfrm>
            <a:off x="6193373" y="1535114"/>
            <a:ext cx="5389033" cy="639762"/>
          </a:xfrm>
          <a:prstGeom prst="rect">
            <a:avLst/>
          </a:prstGeom>
          <a:noFill/>
          <a:ln>
            <a:noFill/>
          </a:ln>
        </p:spPr>
        <p:txBody>
          <a:bodyPr spcFirstLastPara="1" wrap="square" lIns="91375" tIns="45675" rIns="91375" bIns="45675" anchor="b" anchorCtr="0">
            <a:noAutofit/>
          </a:bodyPr>
          <a:lstStyle>
            <a:lvl1pPr marL="457200" lvl="0" indent="-228600" algn="l">
              <a:lnSpc>
                <a:spcPct val="100000"/>
              </a:lnSpc>
              <a:spcBef>
                <a:spcPts val="480"/>
              </a:spcBef>
              <a:spcAft>
                <a:spcPts val="0"/>
              </a:spcAft>
              <a:buClr>
                <a:schemeClr val="dk1"/>
              </a:buClr>
              <a:buSzPts val="2400"/>
              <a:buNone/>
              <a:defRPr sz="2400" b="1"/>
            </a:lvl1pPr>
            <a:lvl2pPr marL="914400" lvl="1" indent="-228600" algn="l">
              <a:lnSpc>
                <a:spcPct val="100000"/>
              </a:lnSpc>
              <a:spcBef>
                <a:spcPts val="400"/>
              </a:spcBef>
              <a:spcAft>
                <a:spcPts val="0"/>
              </a:spcAft>
              <a:buClr>
                <a:schemeClr val="dk1"/>
              </a:buClr>
              <a:buSzPts val="2000"/>
              <a:buNone/>
              <a:defRPr sz="2000" b="1"/>
            </a:lvl2pPr>
            <a:lvl3pPr marL="1371600" lvl="2" indent="-228600" algn="l">
              <a:lnSpc>
                <a:spcPct val="100000"/>
              </a:lnSpc>
              <a:spcBef>
                <a:spcPts val="360"/>
              </a:spcBef>
              <a:spcAft>
                <a:spcPts val="0"/>
              </a:spcAft>
              <a:buClr>
                <a:schemeClr val="dk1"/>
              </a:buClr>
              <a:buSzPts val="1800"/>
              <a:buNone/>
              <a:defRPr sz="1800" b="1"/>
            </a:lvl3pPr>
            <a:lvl4pPr marL="1828800" lvl="3" indent="-228600" algn="l">
              <a:lnSpc>
                <a:spcPct val="100000"/>
              </a:lnSpc>
              <a:spcBef>
                <a:spcPts val="320"/>
              </a:spcBef>
              <a:spcAft>
                <a:spcPts val="0"/>
              </a:spcAft>
              <a:buClr>
                <a:schemeClr val="dk1"/>
              </a:buClr>
              <a:buSzPts val="1600"/>
              <a:buNone/>
              <a:defRPr sz="1600" b="1"/>
            </a:lvl4pPr>
            <a:lvl5pPr marL="2286000" lvl="4" indent="-228600" algn="l">
              <a:lnSpc>
                <a:spcPct val="100000"/>
              </a:lnSpc>
              <a:spcBef>
                <a:spcPts val="320"/>
              </a:spcBef>
              <a:spcAft>
                <a:spcPts val="0"/>
              </a:spcAft>
              <a:buClr>
                <a:schemeClr val="dk1"/>
              </a:buClr>
              <a:buSzPts val="1600"/>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a:p>
        </p:txBody>
      </p:sp>
      <p:sp>
        <p:nvSpPr>
          <p:cNvPr id="51" name="Google Shape;51;p52"/>
          <p:cNvSpPr txBox="1">
            <a:spLocks noGrp="1"/>
          </p:cNvSpPr>
          <p:nvPr>
            <p:ph type="body" idx="4"/>
          </p:nvPr>
        </p:nvSpPr>
        <p:spPr>
          <a:xfrm>
            <a:off x="6193373" y="2174875"/>
            <a:ext cx="5389033" cy="3951288"/>
          </a:xfrm>
          <a:prstGeom prst="rect">
            <a:avLst/>
          </a:prstGeom>
          <a:noFill/>
          <a:ln>
            <a:noFill/>
          </a:ln>
        </p:spPr>
        <p:txBody>
          <a:bodyPr spcFirstLastPara="1" wrap="square" lIns="91375" tIns="45675" rIns="91375" bIns="45675" anchor="t" anchorCtr="0">
            <a:noAutofit/>
          </a:bodyPr>
          <a:lstStyle>
            <a:lvl1pPr marL="457200" lvl="0" indent="-381000" algn="l">
              <a:lnSpc>
                <a:spcPct val="100000"/>
              </a:lnSpc>
              <a:spcBef>
                <a:spcPts val="480"/>
              </a:spcBef>
              <a:spcAft>
                <a:spcPts val="0"/>
              </a:spcAft>
              <a:buClr>
                <a:schemeClr val="dk1"/>
              </a:buClr>
              <a:buSzPts val="2400"/>
              <a:buChar char="•"/>
              <a:defRPr sz="2400"/>
            </a:lvl1pPr>
            <a:lvl2pPr marL="914400" lvl="1" indent="-355600" algn="l">
              <a:lnSpc>
                <a:spcPct val="100000"/>
              </a:lnSpc>
              <a:spcBef>
                <a:spcPts val="400"/>
              </a:spcBef>
              <a:spcAft>
                <a:spcPts val="0"/>
              </a:spcAft>
              <a:buClr>
                <a:schemeClr val="dk1"/>
              </a:buClr>
              <a:buSzPts val="2000"/>
              <a:buChar char="–"/>
              <a:defRPr sz="2000"/>
            </a:lvl2pPr>
            <a:lvl3pPr marL="1371600" lvl="2" indent="-342900" algn="l">
              <a:lnSpc>
                <a:spcPct val="100000"/>
              </a:lnSpc>
              <a:spcBef>
                <a:spcPts val="360"/>
              </a:spcBef>
              <a:spcAft>
                <a:spcPts val="0"/>
              </a:spcAft>
              <a:buClr>
                <a:schemeClr val="dk1"/>
              </a:buClr>
              <a:buSzPts val="1800"/>
              <a:buChar char="•"/>
              <a:defRPr sz="1800"/>
            </a:lvl3pPr>
            <a:lvl4pPr marL="1828800" lvl="3" indent="-330200" algn="l">
              <a:lnSpc>
                <a:spcPct val="100000"/>
              </a:lnSpc>
              <a:spcBef>
                <a:spcPts val="320"/>
              </a:spcBef>
              <a:spcAft>
                <a:spcPts val="0"/>
              </a:spcAft>
              <a:buClr>
                <a:schemeClr val="dk1"/>
              </a:buClr>
              <a:buSzPts val="1600"/>
              <a:buChar char="–"/>
              <a:defRPr sz="1600"/>
            </a:lvl4pPr>
            <a:lvl5pPr marL="2286000" lvl="4" indent="-330200" algn="l">
              <a:lnSpc>
                <a:spcPct val="100000"/>
              </a:lnSpc>
              <a:spcBef>
                <a:spcPts val="320"/>
              </a:spcBef>
              <a:spcAft>
                <a:spcPts val="0"/>
              </a:spcAft>
              <a:buClr>
                <a:schemeClr val="dk1"/>
              </a:buClr>
              <a:buSzPts val="1600"/>
              <a:buChar char="»"/>
              <a:defRPr sz="1600"/>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sp>
        <p:nvSpPr>
          <p:cNvPr id="52" name="Google Shape;52;p52"/>
          <p:cNvSpPr txBox="1">
            <a:spLocks noGrp="1"/>
          </p:cNvSpPr>
          <p:nvPr>
            <p:ph type="dt" idx="10"/>
          </p:nvPr>
        </p:nvSpPr>
        <p:spPr>
          <a:xfrm>
            <a:off x="609600" y="6356351"/>
            <a:ext cx="2844800" cy="365125"/>
          </a:xfrm>
          <a:prstGeom prst="rect">
            <a:avLst/>
          </a:prstGeom>
          <a:noFill/>
          <a:ln>
            <a:noFill/>
          </a:ln>
        </p:spPr>
        <p:txBody>
          <a:bodyPr spcFirstLastPara="1" wrap="square" lIns="91375" tIns="45675" rIns="91375" bIns="45675" anchor="ctr" anchorCtr="0">
            <a:noAutofit/>
          </a:bodyPr>
          <a:lstStyle>
            <a:lvl1pPr lvl="0" algn="l">
              <a:lnSpc>
                <a:spcPct val="120000"/>
              </a:lnSpc>
              <a:spcBef>
                <a:spcPts val="600"/>
              </a:spcBef>
              <a:spcAft>
                <a:spcPts val="0"/>
              </a:spcAft>
              <a:buClr>
                <a:srgbClr val="6600CC"/>
              </a:buClr>
              <a:buSzPts val="1200"/>
              <a:buFont typeface="Noto Sans Symbols"/>
              <a:buNone/>
              <a:defRPr b="1"/>
            </a:lvl1pPr>
            <a:lvl2pPr lvl="1" algn="l">
              <a:lnSpc>
                <a:spcPct val="120000"/>
              </a:lnSpc>
              <a:spcBef>
                <a:spcPts val="900"/>
              </a:spcBef>
              <a:spcAft>
                <a:spcPts val="0"/>
              </a:spcAft>
              <a:buSzPts val="1400"/>
              <a:buNone/>
              <a:defRPr/>
            </a:lvl2pPr>
            <a:lvl3pPr lvl="2" algn="l">
              <a:lnSpc>
                <a:spcPct val="120000"/>
              </a:lnSpc>
              <a:spcBef>
                <a:spcPts val="900"/>
              </a:spcBef>
              <a:spcAft>
                <a:spcPts val="0"/>
              </a:spcAft>
              <a:buSzPts val="1400"/>
              <a:buNone/>
              <a:defRPr/>
            </a:lvl3pPr>
            <a:lvl4pPr lvl="3" algn="l">
              <a:lnSpc>
                <a:spcPct val="120000"/>
              </a:lnSpc>
              <a:spcBef>
                <a:spcPts val="900"/>
              </a:spcBef>
              <a:spcAft>
                <a:spcPts val="0"/>
              </a:spcAft>
              <a:buSzPts val="1400"/>
              <a:buNone/>
              <a:defRPr/>
            </a:lvl4pPr>
            <a:lvl5pPr lvl="4" algn="l">
              <a:lnSpc>
                <a:spcPct val="120000"/>
              </a:lnSpc>
              <a:spcBef>
                <a:spcPts val="90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p52"/>
          <p:cNvSpPr txBox="1">
            <a:spLocks noGrp="1"/>
          </p:cNvSpPr>
          <p:nvPr>
            <p:ph type="ftr" idx="11"/>
          </p:nvPr>
        </p:nvSpPr>
        <p:spPr>
          <a:xfrm>
            <a:off x="4165600" y="6356351"/>
            <a:ext cx="3860800" cy="365125"/>
          </a:xfrm>
          <a:prstGeom prst="rect">
            <a:avLst/>
          </a:prstGeom>
          <a:noFill/>
          <a:ln>
            <a:noFill/>
          </a:ln>
        </p:spPr>
        <p:txBody>
          <a:bodyPr spcFirstLastPara="1" wrap="square" lIns="91375" tIns="45675" rIns="91375" bIns="45675" anchor="ctr" anchorCtr="0">
            <a:noAutofit/>
          </a:bodyPr>
          <a:lstStyle>
            <a:lvl1pPr lvl="0" algn="ctr">
              <a:lnSpc>
                <a:spcPct val="120000"/>
              </a:lnSpc>
              <a:spcBef>
                <a:spcPts val="600"/>
              </a:spcBef>
              <a:spcAft>
                <a:spcPts val="0"/>
              </a:spcAft>
              <a:buClr>
                <a:srgbClr val="6600CC"/>
              </a:buClr>
              <a:buSzPts val="1200"/>
              <a:buFont typeface="Noto Sans Symbols"/>
              <a:buNone/>
              <a:defRPr b="1"/>
            </a:lvl1pPr>
            <a:lvl2pPr lvl="1" algn="l">
              <a:lnSpc>
                <a:spcPct val="120000"/>
              </a:lnSpc>
              <a:spcBef>
                <a:spcPts val="900"/>
              </a:spcBef>
              <a:spcAft>
                <a:spcPts val="0"/>
              </a:spcAft>
              <a:buSzPts val="1400"/>
              <a:buNone/>
              <a:defRPr/>
            </a:lvl2pPr>
            <a:lvl3pPr lvl="2" algn="l">
              <a:lnSpc>
                <a:spcPct val="120000"/>
              </a:lnSpc>
              <a:spcBef>
                <a:spcPts val="900"/>
              </a:spcBef>
              <a:spcAft>
                <a:spcPts val="0"/>
              </a:spcAft>
              <a:buSzPts val="1400"/>
              <a:buNone/>
              <a:defRPr/>
            </a:lvl3pPr>
            <a:lvl4pPr lvl="3" algn="l">
              <a:lnSpc>
                <a:spcPct val="120000"/>
              </a:lnSpc>
              <a:spcBef>
                <a:spcPts val="900"/>
              </a:spcBef>
              <a:spcAft>
                <a:spcPts val="0"/>
              </a:spcAft>
              <a:buSzPts val="1400"/>
              <a:buNone/>
              <a:defRPr/>
            </a:lvl4pPr>
            <a:lvl5pPr lvl="4" algn="l">
              <a:lnSpc>
                <a:spcPct val="120000"/>
              </a:lnSpc>
              <a:spcBef>
                <a:spcPts val="90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4" name="Google Shape;54;p52"/>
          <p:cNvSpPr txBox="1">
            <a:spLocks noGrp="1"/>
          </p:cNvSpPr>
          <p:nvPr>
            <p:ph type="sldNum" idx="12"/>
          </p:nvPr>
        </p:nvSpPr>
        <p:spPr>
          <a:xfrm>
            <a:off x="8737600" y="6356351"/>
            <a:ext cx="2844800" cy="365125"/>
          </a:xfrm>
          <a:prstGeom prst="rect">
            <a:avLst/>
          </a:prstGeom>
          <a:noFill/>
          <a:ln>
            <a:noFill/>
          </a:ln>
        </p:spPr>
        <p:txBody>
          <a:bodyPr spcFirstLastPara="1" wrap="square" lIns="91375" tIns="45675" rIns="91375" bIns="45675" anchor="ctr" anchorCtr="0">
            <a:noAutofit/>
          </a:bodyPr>
          <a:lstStyle>
            <a:lvl1pPr marL="0" marR="0" lvl="0" indent="0" algn="r">
              <a:lnSpc>
                <a:spcPct val="120000"/>
              </a:lnSpc>
              <a:spcBef>
                <a:spcPts val="0"/>
              </a:spcBef>
              <a:spcAft>
                <a:spcPts val="0"/>
              </a:spcAft>
              <a:buClr>
                <a:srgbClr val="898989"/>
              </a:buClr>
              <a:buSzPts val="1200"/>
              <a:buFont typeface="Noto Sans Symbols"/>
              <a:buNone/>
              <a:defRPr sz="1200" b="1" i="0" u="none" strike="noStrike" cap="none">
                <a:solidFill>
                  <a:srgbClr val="898989"/>
                </a:solidFill>
                <a:latin typeface="Calibri"/>
                <a:ea typeface="Calibri"/>
                <a:cs typeface="Calibri"/>
                <a:sym typeface="Calibri"/>
              </a:defRPr>
            </a:lvl1pPr>
            <a:lvl2pPr marL="0" marR="0" lvl="1" indent="0" algn="r">
              <a:lnSpc>
                <a:spcPct val="120000"/>
              </a:lnSpc>
              <a:spcBef>
                <a:spcPts val="0"/>
              </a:spcBef>
              <a:spcAft>
                <a:spcPts val="0"/>
              </a:spcAft>
              <a:buClr>
                <a:srgbClr val="898989"/>
              </a:buClr>
              <a:buSzPts val="1200"/>
              <a:buFont typeface="Noto Sans Symbols"/>
              <a:buNone/>
              <a:defRPr sz="1200" b="1" i="0" u="none" strike="noStrike" cap="none">
                <a:solidFill>
                  <a:srgbClr val="898989"/>
                </a:solidFill>
                <a:latin typeface="Calibri"/>
                <a:ea typeface="Calibri"/>
                <a:cs typeface="Calibri"/>
                <a:sym typeface="Calibri"/>
              </a:defRPr>
            </a:lvl2pPr>
            <a:lvl3pPr marL="0" marR="0" lvl="2" indent="0" algn="r">
              <a:lnSpc>
                <a:spcPct val="120000"/>
              </a:lnSpc>
              <a:spcBef>
                <a:spcPts val="0"/>
              </a:spcBef>
              <a:spcAft>
                <a:spcPts val="0"/>
              </a:spcAft>
              <a:buClr>
                <a:srgbClr val="898989"/>
              </a:buClr>
              <a:buSzPts val="1200"/>
              <a:buFont typeface="Noto Sans Symbols"/>
              <a:buNone/>
              <a:defRPr sz="1200" b="1" i="0" u="none" strike="noStrike" cap="none">
                <a:solidFill>
                  <a:srgbClr val="898989"/>
                </a:solidFill>
                <a:latin typeface="Calibri"/>
                <a:ea typeface="Calibri"/>
                <a:cs typeface="Calibri"/>
                <a:sym typeface="Calibri"/>
              </a:defRPr>
            </a:lvl3pPr>
            <a:lvl4pPr marL="0" marR="0" lvl="3" indent="0" algn="r">
              <a:lnSpc>
                <a:spcPct val="120000"/>
              </a:lnSpc>
              <a:spcBef>
                <a:spcPts val="0"/>
              </a:spcBef>
              <a:spcAft>
                <a:spcPts val="0"/>
              </a:spcAft>
              <a:buClr>
                <a:srgbClr val="898989"/>
              </a:buClr>
              <a:buSzPts val="1200"/>
              <a:buFont typeface="Noto Sans Symbols"/>
              <a:buNone/>
              <a:defRPr sz="1200" b="1" i="0" u="none" strike="noStrike" cap="none">
                <a:solidFill>
                  <a:srgbClr val="898989"/>
                </a:solidFill>
                <a:latin typeface="Calibri"/>
                <a:ea typeface="Calibri"/>
                <a:cs typeface="Calibri"/>
                <a:sym typeface="Calibri"/>
              </a:defRPr>
            </a:lvl4pPr>
            <a:lvl5pPr marL="0" marR="0" lvl="4" indent="0" algn="r">
              <a:lnSpc>
                <a:spcPct val="120000"/>
              </a:lnSpc>
              <a:spcBef>
                <a:spcPts val="0"/>
              </a:spcBef>
              <a:spcAft>
                <a:spcPts val="0"/>
              </a:spcAft>
              <a:buClr>
                <a:srgbClr val="898989"/>
              </a:buClr>
              <a:buSzPts val="1200"/>
              <a:buFont typeface="Noto Sans Symbols"/>
              <a:buNone/>
              <a:defRPr sz="1200" b="1" i="0" u="none" strike="noStrike" cap="none">
                <a:solidFill>
                  <a:srgbClr val="898989"/>
                </a:solidFill>
                <a:latin typeface="Calibri"/>
                <a:ea typeface="Calibri"/>
                <a:cs typeface="Calibri"/>
                <a:sym typeface="Calibri"/>
              </a:defRPr>
            </a:lvl5pPr>
            <a:lvl6pPr marL="0" marR="0" lvl="5" indent="0" algn="r">
              <a:lnSpc>
                <a:spcPct val="120000"/>
              </a:lnSpc>
              <a:spcBef>
                <a:spcPts val="0"/>
              </a:spcBef>
              <a:spcAft>
                <a:spcPts val="0"/>
              </a:spcAft>
              <a:buClr>
                <a:srgbClr val="898989"/>
              </a:buClr>
              <a:buSzPts val="1200"/>
              <a:buFont typeface="Noto Sans Symbols"/>
              <a:buNone/>
              <a:defRPr sz="1200" b="1" i="0" u="none" strike="noStrike" cap="none">
                <a:solidFill>
                  <a:srgbClr val="898989"/>
                </a:solidFill>
                <a:latin typeface="Calibri"/>
                <a:ea typeface="Calibri"/>
                <a:cs typeface="Calibri"/>
                <a:sym typeface="Calibri"/>
              </a:defRPr>
            </a:lvl6pPr>
            <a:lvl7pPr marL="0" marR="0" lvl="6" indent="0" algn="r">
              <a:lnSpc>
                <a:spcPct val="120000"/>
              </a:lnSpc>
              <a:spcBef>
                <a:spcPts val="0"/>
              </a:spcBef>
              <a:spcAft>
                <a:spcPts val="0"/>
              </a:spcAft>
              <a:buClr>
                <a:srgbClr val="898989"/>
              </a:buClr>
              <a:buSzPts val="1200"/>
              <a:buFont typeface="Noto Sans Symbols"/>
              <a:buNone/>
              <a:defRPr sz="1200" b="1" i="0" u="none" strike="noStrike" cap="none">
                <a:solidFill>
                  <a:srgbClr val="898989"/>
                </a:solidFill>
                <a:latin typeface="Calibri"/>
                <a:ea typeface="Calibri"/>
                <a:cs typeface="Calibri"/>
                <a:sym typeface="Calibri"/>
              </a:defRPr>
            </a:lvl7pPr>
            <a:lvl8pPr marL="0" marR="0" lvl="7" indent="0" algn="r">
              <a:lnSpc>
                <a:spcPct val="120000"/>
              </a:lnSpc>
              <a:spcBef>
                <a:spcPts val="0"/>
              </a:spcBef>
              <a:spcAft>
                <a:spcPts val="0"/>
              </a:spcAft>
              <a:buClr>
                <a:srgbClr val="898989"/>
              </a:buClr>
              <a:buSzPts val="1200"/>
              <a:buFont typeface="Noto Sans Symbols"/>
              <a:buNone/>
              <a:defRPr sz="1200" b="1" i="0" u="none" strike="noStrike" cap="none">
                <a:solidFill>
                  <a:srgbClr val="898989"/>
                </a:solidFill>
                <a:latin typeface="Calibri"/>
                <a:ea typeface="Calibri"/>
                <a:cs typeface="Calibri"/>
                <a:sym typeface="Calibri"/>
              </a:defRPr>
            </a:lvl8pPr>
            <a:lvl9pPr marL="0" marR="0" lvl="8" indent="0" algn="r">
              <a:lnSpc>
                <a:spcPct val="120000"/>
              </a:lnSpc>
              <a:spcBef>
                <a:spcPts val="0"/>
              </a:spcBef>
              <a:spcAft>
                <a:spcPts val="0"/>
              </a:spcAft>
              <a:buClr>
                <a:srgbClr val="898989"/>
              </a:buClr>
              <a:buSzPts val="1200"/>
              <a:buFont typeface="Noto Sans Symbols"/>
              <a:buNone/>
              <a:defRPr sz="1200" b="1" i="0" u="none" strike="noStrike" cap="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5"/>
        <p:cNvGrpSpPr/>
        <p:nvPr/>
      </p:nvGrpSpPr>
      <p:grpSpPr>
        <a:xfrm>
          <a:off x="0" y="0"/>
          <a:ext cx="0" cy="0"/>
          <a:chOff x="0" y="0"/>
          <a:chExt cx="0" cy="0"/>
        </a:xfrm>
      </p:grpSpPr>
      <p:sp>
        <p:nvSpPr>
          <p:cNvPr id="56" name="Google Shape;56;p53"/>
          <p:cNvSpPr txBox="1">
            <a:spLocks noGrp="1"/>
          </p:cNvSpPr>
          <p:nvPr>
            <p:ph type="title"/>
          </p:nvPr>
        </p:nvSpPr>
        <p:spPr>
          <a:xfrm>
            <a:off x="609600" y="274638"/>
            <a:ext cx="10972800" cy="1143000"/>
          </a:xfrm>
          <a:prstGeom prst="rect">
            <a:avLst/>
          </a:prstGeom>
          <a:noFill/>
          <a:ln>
            <a:noFill/>
          </a:ln>
        </p:spPr>
        <p:txBody>
          <a:bodyPr spcFirstLastPara="1" wrap="square" lIns="91375" tIns="45675" rIns="91375" bIns="45675" anchor="ctr" anchorCtr="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57" name="Google Shape;57;p53"/>
          <p:cNvSpPr txBox="1">
            <a:spLocks noGrp="1"/>
          </p:cNvSpPr>
          <p:nvPr>
            <p:ph type="dt" idx="10"/>
          </p:nvPr>
        </p:nvSpPr>
        <p:spPr>
          <a:xfrm>
            <a:off x="609600" y="6356351"/>
            <a:ext cx="2844800" cy="365125"/>
          </a:xfrm>
          <a:prstGeom prst="rect">
            <a:avLst/>
          </a:prstGeom>
          <a:noFill/>
          <a:ln>
            <a:noFill/>
          </a:ln>
        </p:spPr>
        <p:txBody>
          <a:bodyPr spcFirstLastPara="1" wrap="square" lIns="91375" tIns="45675" rIns="91375" bIns="45675" anchor="ctr" anchorCtr="0">
            <a:noAutofit/>
          </a:bodyPr>
          <a:lstStyle>
            <a:lvl1pPr lvl="0" algn="l">
              <a:lnSpc>
                <a:spcPct val="120000"/>
              </a:lnSpc>
              <a:spcBef>
                <a:spcPts val="600"/>
              </a:spcBef>
              <a:spcAft>
                <a:spcPts val="0"/>
              </a:spcAft>
              <a:buClr>
                <a:srgbClr val="6600CC"/>
              </a:buClr>
              <a:buSzPts val="1200"/>
              <a:buFont typeface="Noto Sans Symbols"/>
              <a:buNone/>
              <a:defRPr b="1"/>
            </a:lvl1pPr>
            <a:lvl2pPr lvl="1" algn="l">
              <a:lnSpc>
                <a:spcPct val="120000"/>
              </a:lnSpc>
              <a:spcBef>
                <a:spcPts val="900"/>
              </a:spcBef>
              <a:spcAft>
                <a:spcPts val="0"/>
              </a:spcAft>
              <a:buSzPts val="1400"/>
              <a:buNone/>
              <a:defRPr/>
            </a:lvl2pPr>
            <a:lvl3pPr lvl="2" algn="l">
              <a:lnSpc>
                <a:spcPct val="120000"/>
              </a:lnSpc>
              <a:spcBef>
                <a:spcPts val="900"/>
              </a:spcBef>
              <a:spcAft>
                <a:spcPts val="0"/>
              </a:spcAft>
              <a:buSzPts val="1400"/>
              <a:buNone/>
              <a:defRPr/>
            </a:lvl3pPr>
            <a:lvl4pPr lvl="3" algn="l">
              <a:lnSpc>
                <a:spcPct val="120000"/>
              </a:lnSpc>
              <a:spcBef>
                <a:spcPts val="900"/>
              </a:spcBef>
              <a:spcAft>
                <a:spcPts val="0"/>
              </a:spcAft>
              <a:buSzPts val="1400"/>
              <a:buNone/>
              <a:defRPr/>
            </a:lvl4pPr>
            <a:lvl5pPr lvl="4" algn="l">
              <a:lnSpc>
                <a:spcPct val="120000"/>
              </a:lnSpc>
              <a:spcBef>
                <a:spcPts val="90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8" name="Google Shape;58;p53"/>
          <p:cNvSpPr txBox="1">
            <a:spLocks noGrp="1"/>
          </p:cNvSpPr>
          <p:nvPr>
            <p:ph type="ftr" idx="11"/>
          </p:nvPr>
        </p:nvSpPr>
        <p:spPr>
          <a:xfrm>
            <a:off x="4165600" y="6356351"/>
            <a:ext cx="3860800" cy="365125"/>
          </a:xfrm>
          <a:prstGeom prst="rect">
            <a:avLst/>
          </a:prstGeom>
          <a:noFill/>
          <a:ln>
            <a:noFill/>
          </a:ln>
        </p:spPr>
        <p:txBody>
          <a:bodyPr spcFirstLastPara="1" wrap="square" lIns="91375" tIns="45675" rIns="91375" bIns="45675" anchor="ctr" anchorCtr="0">
            <a:noAutofit/>
          </a:bodyPr>
          <a:lstStyle>
            <a:lvl1pPr lvl="0" algn="ctr">
              <a:lnSpc>
                <a:spcPct val="120000"/>
              </a:lnSpc>
              <a:spcBef>
                <a:spcPts val="600"/>
              </a:spcBef>
              <a:spcAft>
                <a:spcPts val="0"/>
              </a:spcAft>
              <a:buClr>
                <a:srgbClr val="6600CC"/>
              </a:buClr>
              <a:buSzPts val="1200"/>
              <a:buFont typeface="Noto Sans Symbols"/>
              <a:buNone/>
              <a:defRPr b="1"/>
            </a:lvl1pPr>
            <a:lvl2pPr lvl="1" algn="l">
              <a:lnSpc>
                <a:spcPct val="120000"/>
              </a:lnSpc>
              <a:spcBef>
                <a:spcPts val="900"/>
              </a:spcBef>
              <a:spcAft>
                <a:spcPts val="0"/>
              </a:spcAft>
              <a:buSzPts val="1400"/>
              <a:buNone/>
              <a:defRPr/>
            </a:lvl2pPr>
            <a:lvl3pPr lvl="2" algn="l">
              <a:lnSpc>
                <a:spcPct val="120000"/>
              </a:lnSpc>
              <a:spcBef>
                <a:spcPts val="900"/>
              </a:spcBef>
              <a:spcAft>
                <a:spcPts val="0"/>
              </a:spcAft>
              <a:buSzPts val="1400"/>
              <a:buNone/>
              <a:defRPr/>
            </a:lvl3pPr>
            <a:lvl4pPr lvl="3" algn="l">
              <a:lnSpc>
                <a:spcPct val="120000"/>
              </a:lnSpc>
              <a:spcBef>
                <a:spcPts val="900"/>
              </a:spcBef>
              <a:spcAft>
                <a:spcPts val="0"/>
              </a:spcAft>
              <a:buSzPts val="1400"/>
              <a:buNone/>
              <a:defRPr/>
            </a:lvl4pPr>
            <a:lvl5pPr lvl="4" algn="l">
              <a:lnSpc>
                <a:spcPct val="120000"/>
              </a:lnSpc>
              <a:spcBef>
                <a:spcPts val="90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9" name="Google Shape;59;p53"/>
          <p:cNvSpPr txBox="1">
            <a:spLocks noGrp="1"/>
          </p:cNvSpPr>
          <p:nvPr>
            <p:ph type="sldNum" idx="12"/>
          </p:nvPr>
        </p:nvSpPr>
        <p:spPr>
          <a:xfrm>
            <a:off x="8737600" y="6356351"/>
            <a:ext cx="2844800" cy="365125"/>
          </a:xfrm>
          <a:prstGeom prst="rect">
            <a:avLst/>
          </a:prstGeom>
          <a:noFill/>
          <a:ln>
            <a:noFill/>
          </a:ln>
        </p:spPr>
        <p:txBody>
          <a:bodyPr spcFirstLastPara="1" wrap="square" lIns="91375" tIns="45675" rIns="91375" bIns="45675" anchor="ctr" anchorCtr="0">
            <a:noAutofit/>
          </a:bodyPr>
          <a:lstStyle>
            <a:lvl1pPr marL="0" marR="0" lvl="0" indent="0" algn="r">
              <a:lnSpc>
                <a:spcPct val="120000"/>
              </a:lnSpc>
              <a:spcBef>
                <a:spcPts val="0"/>
              </a:spcBef>
              <a:spcAft>
                <a:spcPts val="0"/>
              </a:spcAft>
              <a:buClr>
                <a:srgbClr val="898989"/>
              </a:buClr>
              <a:buSzPts val="1200"/>
              <a:buFont typeface="Noto Sans Symbols"/>
              <a:buNone/>
              <a:defRPr sz="1200" b="1" i="0" u="none" strike="noStrike" cap="none">
                <a:solidFill>
                  <a:srgbClr val="898989"/>
                </a:solidFill>
                <a:latin typeface="Calibri"/>
                <a:ea typeface="Calibri"/>
                <a:cs typeface="Calibri"/>
                <a:sym typeface="Calibri"/>
              </a:defRPr>
            </a:lvl1pPr>
            <a:lvl2pPr marL="0" marR="0" lvl="1" indent="0" algn="r">
              <a:lnSpc>
                <a:spcPct val="120000"/>
              </a:lnSpc>
              <a:spcBef>
                <a:spcPts val="0"/>
              </a:spcBef>
              <a:spcAft>
                <a:spcPts val="0"/>
              </a:spcAft>
              <a:buClr>
                <a:srgbClr val="898989"/>
              </a:buClr>
              <a:buSzPts val="1200"/>
              <a:buFont typeface="Noto Sans Symbols"/>
              <a:buNone/>
              <a:defRPr sz="1200" b="1" i="0" u="none" strike="noStrike" cap="none">
                <a:solidFill>
                  <a:srgbClr val="898989"/>
                </a:solidFill>
                <a:latin typeface="Calibri"/>
                <a:ea typeface="Calibri"/>
                <a:cs typeface="Calibri"/>
                <a:sym typeface="Calibri"/>
              </a:defRPr>
            </a:lvl2pPr>
            <a:lvl3pPr marL="0" marR="0" lvl="2" indent="0" algn="r">
              <a:lnSpc>
                <a:spcPct val="120000"/>
              </a:lnSpc>
              <a:spcBef>
                <a:spcPts val="0"/>
              </a:spcBef>
              <a:spcAft>
                <a:spcPts val="0"/>
              </a:spcAft>
              <a:buClr>
                <a:srgbClr val="898989"/>
              </a:buClr>
              <a:buSzPts val="1200"/>
              <a:buFont typeface="Noto Sans Symbols"/>
              <a:buNone/>
              <a:defRPr sz="1200" b="1" i="0" u="none" strike="noStrike" cap="none">
                <a:solidFill>
                  <a:srgbClr val="898989"/>
                </a:solidFill>
                <a:latin typeface="Calibri"/>
                <a:ea typeface="Calibri"/>
                <a:cs typeface="Calibri"/>
                <a:sym typeface="Calibri"/>
              </a:defRPr>
            </a:lvl3pPr>
            <a:lvl4pPr marL="0" marR="0" lvl="3" indent="0" algn="r">
              <a:lnSpc>
                <a:spcPct val="120000"/>
              </a:lnSpc>
              <a:spcBef>
                <a:spcPts val="0"/>
              </a:spcBef>
              <a:spcAft>
                <a:spcPts val="0"/>
              </a:spcAft>
              <a:buClr>
                <a:srgbClr val="898989"/>
              </a:buClr>
              <a:buSzPts val="1200"/>
              <a:buFont typeface="Noto Sans Symbols"/>
              <a:buNone/>
              <a:defRPr sz="1200" b="1" i="0" u="none" strike="noStrike" cap="none">
                <a:solidFill>
                  <a:srgbClr val="898989"/>
                </a:solidFill>
                <a:latin typeface="Calibri"/>
                <a:ea typeface="Calibri"/>
                <a:cs typeface="Calibri"/>
                <a:sym typeface="Calibri"/>
              </a:defRPr>
            </a:lvl4pPr>
            <a:lvl5pPr marL="0" marR="0" lvl="4" indent="0" algn="r">
              <a:lnSpc>
                <a:spcPct val="120000"/>
              </a:lnSpc>
              <a:spcBef>
                <a:spcPts val="0"/>
              </a:spcBef>
              <a:spcAft>
                <a:spcPts val="0"/>
              </a:spcAft>
              <a:buClr>
                <a:srgbClr val="898989"/>
              </a:buClr>
              <a:buSzPts val="1200"/>
              <a:buFont typeface="Noto Sans Symbols"/>
              <a:buNone/>
              <a:defRPr sz="1200" b="1" i="0" u="none" strike="noStrike" cap="none">
                <a:solidFill>
                  <a:srgbClr val="898989"/>
                </a:solidFill>
                <a:latin typeface="Calibri"/>
                <a:ea typeface="Calibri"/>
                <a:cs typeface="Calibri"/>
                <a:sym typeface="Calibri"/>
              </a:defRPr>
            </a:lvl5pPr>
            <a:lvl6pPr marL="0" marR="0" lvl="5" indent="0" algn="r">
              <a:lnSpc>
                <a:spcPct val="120000"/>
              </a:lnSpc>
              <a:spcBef>
                <a:spcPts val="0"/>
              </a:spcBef>
              <a:spcAft>
                <a:spcPts val="0"/>
              </a:spcAft>
              <a:buClr>
                <a:srgbClr val="898989"/>
              </a:buClr>
              <a:buSzPts val="1200"/>
              <a:buFont typeface="Noto Sans Symbols"/>
              <a:buNone/>
              <a:defRPr sz="1200" b="1" i="0" u="none" strike="noStrike" cap="none">
                <a:solidFill>
                  <a:srgbClr val="898989"/>
                </a:solidFill>
                <a:latin typeface="Calibri"/>
                <a:ea typeface="Calibri"/>
                <a:cs typeface="Calibri"/>
                <a:sym typeface="Calibri"/>
              </a:defRPr>
            </a:lvl6pPr>
            <a:lvl7pPr marL="0" marR="0" lvl="6" indent="0" algn="r">
              <a:lnSpc>
                <a:spcPct val="120000"/>
              </a:lnSpc>
              <a:spcBef>
                <a:spcPts val="0"/>
              </a:spcBef>
              <a:spcAft>
                <a:spcPts val="0"/>
              </a:spcAft>
              <a:buClr>
                <a:srgbClr val="898989"/>
              </a:buClr>
              <a:buSzPts val="1200"/>
              <a:buFont typeface="Noto Sans Symbols"/>
              <a:buNone/>
              <a:defRPr sz="1200" b="1" i="0" u="none" strike="noStrike" cap="none">
                <a:solidFill>
                  <a:srgbClr val="898989"/>
                </a:solidFill>
                <a:latin typeface="Calibri"/>
                <a:ea typeface="Calibri"/>
                <a:cs typeface="Calibri"/>
                <a:sym typeface="Calibri"/>
              </a:defRPr>
            </a:lvl7pPr>
            <a:lvl8pPr marL="0" marR="0" lvl="7" indent="0" algn="r">
              <a:lnSpc>
                <a:spcPct val="120000"/>
              </a:lnSpc>
              <a:spcBef>
                <a:spcPts val="0"/>
              </a:spcBef>
              <a:spcAft>
                <a:spcPts val="0"/>
              </a:spcAft>
              <a:buClr>
                <a:srgbClr val="898989"/>
              </a:buClr>
              <a:buSzPts val="1200"/>
              <a:buFont typeface="Noto Sans Symbols"/>
              <a:buNone/>
              <a:defRPr sz="1200" b="1" i="0" u="none" strike="noStrike" cap="none">
                <a:solidFill>
                  <a:srgbClr val="898989"/>
                </a:solidFill>
                <a:latin typeface="Calibri"/>
                <a:ea typeface="Calibri"/>
                <a:cs typeface="Calibri"/>
                <a:sym typeface="Calibri"/>
              </a:defRPr>
            </a:lvl8pPr>
            <a:lvl9pPr marL="0" marR="0" lvl="8" indent="0" algn="r">
              <a:lnSpc>
                <a:spcPct val="120000"/>
              </a:lnSpc>
              <a:spcBef>
                <a:spcPts val="0"/>
              </a:spcBef>
              <a:spcAft>
                <a:spcPts val="0"/>
              </a:spcAft>
              <a:buClr>
                <a:srgbClr val="898989"/>
              </a:buClr>
              <a:buSzPts val="1200"/>
              <a:buFont typeface="Noto Sans Symbols"/>
              <a:buNone/>
              <a:defRPr sz="1200" b="1" i="0" u="none" strike="noStrike" cap="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60"/>
        <p:cNvGrpSpPr/>
        <p:nvPr/>
      </p:nvGrpSpPr>
      <p:grpSpPr>
        <a:xfrm>
          <a:off x="0" y="0"/>
          <a:ext cx="0" cy="0"/>
          <a:chOff x="0" y="0"/>
          <a:chExt cx="0" cy="0"/>
        </a:xfrm>
      </p:grpSpPr>
      <p:sp>
        <p:nvSpPr>
          <p:cNvPr id="61" name="Google Shape;61;p54"/>
          <p:cNvSpPr txBox="1">
            <a:spLocks noGrp="1"/>
          </p:cNvSpPr>
          <p:nvPr>
            <p:ph type="title"/>
          </p:nvPr>
        </p:nvSpPr>
        <p:spPr>
          <a:xfrm>
            <a:off x="609611" y="273050"/>
            <a:ext cx="4011084" cy="1162050"/>
          </a:xfrm>
          <a:prstGeom prst="rect">
            <a:avLst/>
          </a:prstGeom>
          <a:noFill/>
          <a:ln>
            <a:noFill/>
          </a:ln>
        </p:spPr>
        <p:txBody>
          <a:bodyPr spcFirstLastPara="1" wrap="square" lIns="91375" tIns="45675" rIns="91375" bIns="45675" anchor="b" anchorCtr="0">
            <a:noAutofit/>
          </a:bodyPr>
          <a:lstStyle>
            <a:lvl1pPr lvl="0" algn="l">
              <a:lnSpc>
                <a:spcPct val="100000"/>
              </a:lnSpc>
              <a:spcBef>
                <a:spcPts val="0"/>
              </a:spcBef>
              <a:spcAft>
                <a:spcPts val="0"/>
              </a:spcAft>
              <a:buSzPts val="1400"/>
              <a:buNone/>
              <a:defRPr sz="2000" b="1"/>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62" name="Google Shape;62;p54"/>
          <p:cNvSpPr txBox="1">
            <a:spLocks noGrp="1"/>
          </p:cNvSpPr>
          <p:nvPr>
            <p:ph type="body" idx="1"/>
          </p:nvPr>
        </p:nvSpPr>
        <p:spPr>
          <a:xfrm>
            <a:off x="4766739" y="273088"/>
            <a:ext cx="6815667" cy="5853113"/>
          </a:xfrm>
          <a:prstGeom prst="rect">
            <a:avLst/>
          </a:prstGeom>
          <a:noFill/>
          <a:ln>
            <a:noFill/>
          </a:ln>
        </p:spPr>
        <p:txBody>
          <a:bodyPr spcFirstLastPara="1" wrap="square" lIns="91375" tIns="45675" rIns="91375" bIns="45675" anchor="t" anchorCtr="0">
            <a:noAutofit/>
          </a:bodyPr>
          <a:lstStyle>
            <a:lvl1pPr marL="457200" lvl="0" indent="-431800" algn="l">
              <a:lnSpc>
                <a:spcPct val="100000"/>
              </a:lnSpc>
              <a:spcBef>
                <a:spcPts val="640"/>
              </a:spcBef>
              <a:spcAft>
                <a:spcPts val="0"/>
              </a:spcAft>
              <a:buClr>
                <a:schemeClr val="dk1"/>
              </a:buClr>
              <a:buSzPts val="3200"/>
              <a:buChar char="•"/>
              <a:defRPr sz="3200"/>
            </a:lvl1pPr>
            <a:lvl2pPr marL="914400" lvl="1" indent="-406400" algn="l">
              <a:lnSpc>
                <a:spcPct val="100000"/>
              </a:lnSpc>
              <a:spcBef>
                <a:spcPts val="560"/>
              </a:spcBef>
              <a:spcAft>
                <a:spcPts val="0"/>
              </a:spcAft>
              <a:buClr>
                <a:schemeClr val="dk1"/>
              </a:buClr>
              <a:buSzPts val="2800"/>
              <a:buChar char="–"/>
              <a:defRPr sz="2800"/>
            </a:lvl2pPr>
            <a:lvl3pPr marL="1371600" lvl="2" indent="-381000" algn="l">
              <a:lnSpc>
                <a:spcPct val="100000"/>
              </a:lnSpc>
              <a:spcBef>
                <a:spcPts val="480"/>
              </a:spcBef>
              <a:spcAft>
                <a:spcPts val="0"/>
              </a:spcAft>
              <a:buClr>
                <a:schemeClr val="dk1"/>
              </a:buClr>
              <a:buSzPts val="2400"/>
              <a:buChar char="•"/>
              <a:defRPr sz="2400"/>
            </a:lvl3pPr>
            <a:lvl4pPr marL="1828800" lvl="3" indent="-355600" algn="l">
              <a:lnSpc>
                <a:spcPct val="100000"/>
              </a:lnSpc>
              <a:spcBef>
                <a:spcPts val="400"/>
              </a:spcBef>
              <a:spcAft>
                <a:spcPts val="0"/>
              </a:spcAft>
              <a:buClr>
                <a:schemeClr val="dk1"/>
              </a:buClr>
              <a:buSzPts val="2000"/>
              <a:buChar char="–"/>
              <a:defRPr sz="2000"/>
            </a:lvl4pPr>
            <a:lvl5pPr marL="2286000" lvl="4" indent="-355600" algn="l">
              <a:lnSpc>
                <a:spcPct val="100000"/>
              </a:lnSpc>
              <a:spcBef>
                <a:spcPts val="400"/>
              </a:spcBef>
              <a:spcAft>
                <a:spcPts val="0"/>
              </a:spcAft>
              <a:buClr>
                <a:schemeClr val="dk1"/>
              </a:buClr>
              <a:buSzPts val="2000"/>
              <a:buChar char="»"/>
              <a:defRPr sz="2000"/>
            </a:lvl5pPr>
            <a:lvl6pPr marL="2743200" lvl="5" indent="-355600" algn="l">
              <a:lnSpc>
                <a:spcPct val="100000"/>
              </a:lnSpc>
              <a:spcBef>
                <a:spcPts val="400"/>
              </a:spcBef>
              <a:spcAft>
                <a:spcPts val="0"/>
              </a:spcAft>
              <a:buClr>
                <a:schemeClr val="dk1"/>
              </a:buClr>
              <a:buSzPts val="2000"/>
              <a:buChar char="•"/>
              <a:defRPr sz="2000"/>
            </a:lvl6pPr>
            <a:lvl7pPr marL="3200400" lvl="6" indent="-355600" algn="l">
              <a:lnSpc>
                <a:spcPct val="100000"/>
              </a:lnSpc>
              <a:spcBef>
                <a:spcPts val="400"/>
              </a:spcBef>
              <a:spcAft>
                <a:spcPts val="0"/>
              </a:spcAft>
              <a:buClr>
                <a:schemeClr val="dk1"/>
              </a:buClr>
              <a:buSzPts val="2000"/>
              <a:buChar char="•"/>
              <a:defRPr sz="2000"/>
            </a:lvl7pPr>
            <a:lvl8pPr marL="3657600" lvl="7" indent="-355600" algn="l">
              <a:lnSpc>
                <a:spcPct val="100000"/>
              </a:lnSpc>
              <a:spcBef>
                <a:spcPts val="400"/>
              </a:spcBef>
              <a:spcAft>
                <a:spcPts val="0"/>
              </a:spcAft>
              <a:buClr>
                <a:schemeClr val="dk1"/>
              </a:buClr>
              <a:buSzPts val="2000"/>
              <a:buChar char="•"/>
              <a:defRPr sz="2000"/>
            </a:lvl8pPr>
            <a:lvl9pPr marL="4114800" lvl="8" indent="-355600" algn="l">
              <a:lnSpc>
                <a:spcPct val="100000"/>
              </a:lnSpc>
              <a:spcBef>
                <a:spcPts val="400"/>
              </a:spcBef>
              <a:spcAft>
                <a:spcPts val="0"/>
              </a:spcAft>
              <a:buClr>
                <a:schemeClr val="dk1"/>
              </a:buClr>
              <a:buSzPts val="2000"/>
              <a:buChar char="•"/>
              <a:defRPr sz="2000"/>
            </a:lvl9pPr>
          </a:lstStyle>
          <a:p>
            <a:endParaRPr/>
          </a:p>
        </p:txBody>
      </p:sp>
      <p:sp>
        <p:nvSpPr>
          <p:cNvPr id="63" name="Google Shape;63;p54"/>
          <p:cNvSpPr txBox="1">
            <a:spLocks noGrp="1"/>
          </p:cNvSpPr>
          <p:nvPr>
            <p:ph type="body" idx="2"/>
          </p:nvPr>
        </p:nvSpPr>
        <p:spPr>
          <a:xfrm>
            <a:off x="609611" y="1435104"/>
            <a:ext cx="4011084" cy="4691063"/>
          </a:xfrm>
          <a:prstGeom prst="rect">
            <a:avLst/>
          </a:prstGeom>
          <a:noFill/>
          <a:ln>
            <a:noFill/>
          </a:ln>
        </p:spPr>
        <p:txBody>
          <a:bodyPr spcFirstLastPara="1" wrap="square" lIns="91375" tIns="45675" rIns="91375" bIns="45675" anchor="t" anchorCtr="0">
            <a:noAutofit/>
          </a:bodyPr>
          <a:lstStyle>
            <a:lvl1pPr marL="457200" lvl="0" indent="-228600" algn="l">
              <a:lnSpc>
                <a:spcPct val="100000"/>
              </a:lnSpc>
              <a:spcBef>
                <a:spcPts val="280"/>
              </a:spcBef>
              <a:spcAft>
                <a:spcPts val="0"/>
              </a:spcAft>
              <a:buClr>
                <a:schemeClr val="dk1"/>
              </a:buClr>
              <a:buSzPts val="1400"/>
              <a:buNone/>
              <a:defRPr sz="1400"/>
            </a:lvl1pPr>
            <a:lvl2pPr marL="914400" lvl="1" indent="-228600" algn="l">
              <a:lnSpc>
                <a:spcPct val="100000"/>
              </a:lnSpc>
              <a:spcBef>
                <a:spcPts val="240"/>
              </a:spcBef>
              <a:spcAft>
                <a:spcPts val="0"/>
              </a:spcAft>
              <a:buClr>
                <a:schemeClr val="dk1"/>
              </a:buClr>
              <a:buSzPts val="1200"/>
              <a:buNone/>
              <a:defRPr sz="1200"/>
            </a:lvl2pPr>
            <a:lvl3pPr marL="1371600" lvl="2" indent="-228600" algn="l">
              <a:lnSpc>
                <a:spcPct val="100000"/>
              </a:lnSpc>
              <a:spcBef>
                <a:spcPts val="200"/>
              </a:spcBef>
              <a:spcAft>
                <a:spcPts val="0"/>
              </a:spcAft>
              <a:buClr>
                <a:schemeClr val="dk1"/>
              </a:buClr>
              <a:buSzPts val="1000"/>
              <a:buNone/>
              <a:defRPr sz="1000"/>
            </a:lvl3pPr>
            <a:lvl4pPr marL="1828800" lvl="3" indent="-228600" algn="l">
              <a:lnSpc>
                <a:spcPct val="100000"/>
              </a:lnSpc>
              <a:spcBef>
                <a:spcPts val="180"/>
              </a:spcBef>
              <a:spcAft>
                <a:spcPts val="0"/>
              </a:spcAft>
              <a:buClr>
                <a:schemeClr val="dk1"/>
              </a:buClr>
              <a:buSzPts val="900"/>
              <a:buNone/>
              <a:defRPr sz="900"/>
            </a:lvl4pPr>
            <a:lvl5pPr marL="2286000" lvl="4" indent="-228600" algn="l">
              <a:lnSpc>
                <a:spcPct val="100000"/>
              </a:lnSpc>
              <a:spcBef>
                <a:spcPts val="180"/>
              </a:spcBef>
              <a:spcAft>
                <a:spcPts val="0"/>
              </a:spcAft>
              <a:buClr>
                <a:schemeClr val="dk1"/>
              </a:buClr>
              <a:buSzPts val="900"/>
              <a:buNone/>
              <a:defRPr sz="900"/>
            </a:lvl5pPr>
            <a:lvl6pPr marL="2743200" lvl="5" indent="-228600" algn="l">
              <a:lnSpc>
                <a:spcPct val="100000"/>
              </a:lnSpc>
              <a:spcBef>
                <a:spcPts val="180"/>
              </a:spcBef>
              <a:spcAft>
                <a:spcPts val="0"/>
              </a:spcAft>
              <a:buClr>
                <a:schemeClr val="dk1"/>
              </a:buClr>
              <a:buSzPts val="900"/>
              <a:buNone/>
              <a:defRPr sz="900"/>
            </a:lvl6pPr>
            <a:lvl7pPr marL="3200400" lvl="6" indent="-228600" algn="l">
              <a:lnSpc>
                <a:spcPct val="100000"/>
              </a:lnSpc>
              <a:spcBef>
                <a:spcPts val="180"/>
              </a:spcBef>
              <a:spcAft>
                <a:spcPts val="0"/>
              </a:spcAft>
              <a:buClr>
                <a:schemeClr val="dk1"/>
              </a:buClr>
              <a:buSzPts val="900"/>
              <a:buNone/>
              <a:defRPr sz="900"/>
            </a:lvl7pPr>
            <a:lvl8pPr marL="3657600" lvl="7" indent="-228600" algn="l">
              <a:lnSpc>
                <a:spcPct val="100000"/>
              </a:lnSpc>
              <a:spcBef>
                <a:spcPts val="180"/>
              </a:spcBef>
              <a:spcAft>
                <a:spcPts val="0"/>
              </a:spcAft>
              <a:buClr>
                <a:schemeClr val="dk1"/>
              </a:buClr>
              <a:buSzPts val="900"/>
              <a:buNone/>
              <a:defRPr sz="900"/>
            </a:lvl8pPr>
            <a:lvl9pPr marL="4114800" lvl="8" indent="-228600" algn="l">
              <a:lnSpc>
                <a:spcPct val="100000"/>
              </a:lnSpc>
              <a:spcBef>
                <a:spcPts val="180"/>
              </a:spcBef>
              <a:spcAft>
                <a:spcPts val="0"/>
              </a:spcAft>
              <a:buClr>
                <a:schemeClr val="dk1"/>
              </a:buClr>
              <a:buSzPts val="900"/>
              <a:buNone/>
              <a:defRPr sz="900"/>
            </a:lvl9pPr>
          </a:lstStyle>
          <a:p>
            <a:endParaRPr/>
          </a:p>
        </p:txBody>
      </p:sp>
      <p:sp>
        <p:nvSpPr>
          <p:cNvPr id="64" name="Google Shape;64;p54"/>
          <p:cNvSpPr txBox="1">
            <a:spLocks noGrp="1"/>
          </p:cNvSpPr>
          <p:nvPr>
            <p:ph type="dt" idx="10"/>
          </p:nvPr>
        </p:nvSpPr>
        <p:spPr>
          <a:xfrm>
            <a:off x="609600" y="6356351"/>
            <a:ext cx="2844800" cy="365125"/>
          </a:xfrm>
          <a:prstGeom prst="rect">
            <a:avLst/>
          </a:prstGeom>
          <a:noFill/>
          <a:ln>
            <a:noFill/>
          </a:ln>
        </p:spPr>
        <p:txBody>
          <a:bodyPr spcFirstLastPara="1" wrap="square" lIns="91375" tIns="45675" rIns="91375" bIns="45675" anchor="ctr" anchorCtr="0">
            <a:noAutofit/>
          </a:bodyPr>
          <a:lstStyle>
            <a:lvl1pPr lvl="0" algn="l">
              <a:lnSpc>
                <a:spcPct val="120000"/>
              </a:lnSpc>
              <a:spcBef>
                <a:spcPts val="600"/>
              </a:spcBef>
              <a:spcAft>
                <a:spcPts val="0"/>
              </a:spcAft>
              <a:buClr>
                <a:srgbClr val="6600CC"/>
              </a:buClr>
              <a:buSzPts val="1200"/>
              <a:buFont typeface="Noto Sans Symbols"/>
              <a:buNone/>
              <a:defRPr b="1"/>
            </a:lvl1pPr>
            <a:lvl2pPr lvl="1" algn="l">
              <a:lnSpc>
                <a:spcPct val="120000"/>
              </a:lnSpc>
              <a:spcBef>
                <a:spcPts val="900"/>
              </a:spcBef>
              <a:spcAft>
                <a:spcPts val="0"/>
              </a:spcAft>
              <a:buSzPts val="1400"/>
              <a:buNone/>
              <a:defRPr/>
            </a:lvl2pPr>
            <a:lvl3pPr lvl="2" algn="l">
              <a:lnSpc>
                <a:spcPct val="120000"/>
              </a:lnSpc>
              <a:spcBef>
                <a:spcPts val="900"/>
              </a:spcBef>
              <a:spcAft>
                <a:spcPts val="0"/>
              </a:spcAft>
              <a:buSzPts val="1400"/>
              <a:buNone/>
              <a:defRPr/>
            </a:lvl3pPr>
            <a:lvl4pPr lvl="3" algn="l">
              <a:lnSpc>
                <a:spcPct val="120000"/>
              </a:lnSpc>
              <a:spcBef>
                <a:spcPts val="900"/>
              </a:spcBef>
              <a:spcAft>
                <a:spcPts val="0"/>
              </a:spcAft>
              <a:buSzPts val="1400"/>
              <a:buNone/>
              <a:defRPr/>
            </a:lvl4pPr>
            <a:lvl5pPr lvl="4" algn="l">
              <a:lnSpc>
                <a:spcPct val="120000"/>
              </a:lnSpc>
              <a:spcBef>
                <a:spcPts val="90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5" name="Google Shape;65;p54"/>
          <p:cNvSpPr txBox="1">
            <a:spLocks noGrp="1"/>
          </p:cNvSpPr>
          <p:nvPr>
            <p:ph type="ftr" idx="11"/>
          </p:nvPr>
        </p:nvSpPr>
        <p:spPr>
          <a:xfrm>
            <a:off x="4165600" y="6356351"/>
            <a:ext cx="3860800" cy="365125"/>
          </a:xfrm>
          <a:prstGeom prst="rect">
            <a:avLst/>
          </a:prstGeom>
          <a:noFill/>
          <a:ln>
            <a:noFill/>
          </a:ln>
        </p:spPr>
        <p:txBody>
          <a:bodyPr spcFirstLastPara="1" wrap="square" lIns="91375" tIns="45675" rIns="91375" bIns="45675" anchor="ctr" anchorCtr="0">
            <a:noAutofit/>
          </a:bodyPr>
          <a:lstStyle>
            <a:lvl1pPr lvl="0" algn="ctr">
              <a:lnSpc>
                <a:spcPct val="120000"/>
              </a:lnSpc>
              <a:spcBef>
                <a:spcPts val="600"/>
              </a:spcBef>
              <a:spcAft>
                <a:spcPts val="0"/>
              </a:spcAft>
              <a:buClr>
                <a:srgbClr val="6600CC"/>
              </a:buClr>
              <a:buSzPts val="1200"/>
              <a:buFont typeface="Noto Sans Symbols"/>
              <a:buNone/>
              <a:defRPr b="1"/>
            </a:lvl1pPr>
            <a:lvl2pPr lvl="1" algn="l">
              <a:lnSpc>
                <a:spcPct val="120000"/>
              </a:lnSpc>
              <a:spcBef>
                <a:spcPts val="900"/>
              </a:spcBef>
              <a:spcAft>
                <a:spcPts val="0"/>
              </a:spcAft>
              <a:buSzPts val="1400"/>
              <a:buNone/>
              <a:defRPr/>
            </a:lvl2pPr>
            <a:lvl3pPr lvl="2" algn="l">
              <a:lnSpc>
                <a:spcPct val="120000"/>
              </a:lnSpc>
              <a:spcBef>
                <a:spcPts val="900"/>
              </a:spcBef>
              <a:spcAft>
                <a:spcPts val="0"/>
              </a:spcAft>
              <a:buSzPts val="1400"/>
              <a:buNone/>
              <a:defRPr/>
            </a:lvl3pPr>
            <a:lvl4pPr lvl="3" algn="l">
              <a:lnSpc>
                <a:spcPct val="120000"/>
              </a:lnSpc>
              <a:spcBef>
                <a:spcPts val="900"/>
              </a:spcBef>
              <a:spcAft>
                <a:spcPts val="0"/>
              </a:spcAft>
              <a:buSzPts val="1400"/>
              <a:buNone/>
              <a:defRPr/>
            </a:lvl4pPr>
            <a:lvl5pPr lvl="4" algn="l">
              <a:lnSpc>
                <a:spcPct val="120000"/>
              </a:lnSpc>
              <a:spcBef>
                <a:spcPts val="90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6" name="Google Shape;66;p54"/>
          <p:cNvSpPr txBox="1">
            <a:spLocks noGrp="1"/>
          </p:cNvSpPr>
          <p:nvPr>
            <p:ph type="sldNum" idx="12"/>
          </p:nvPr>
        </p:nvSpPr>
        <p:spPr>
          <a:xfrm>
            <a:off x="8737600" y="6356351"/>
            <a:ext cx="2844800" cy="365125"/>
          </a:xfrm>
          <a:prstGeom prst="rect">
            <a:avLst/>
          </a:prstGeom>
          <a:noFill/>
          <a:ln>
            <a:noFill/>
          </a:ln>
        </p:spPr>
        <p:txBody>
          <a:bodyPr spcFirstLastPara="1" wrap="square" lIns="91375" tIns="45675" rIns="91375" bIns="45675" anchor="ctr" anchorCtr="0">
            <a:noAutofit/>
          </a:bodyPr>
          <a:lstStyle>
            <a:lvl1pPr marL="0" marR="0" lvl="0" indent="0" algn="r">
              <a:lnSpc>
                <a:spcPct val="120000"/>
              </a:lnSpc>
              <a:spcBef>
                <a:spcPts val="0"/>
              </a:spcBef>
              <a:spcAft>
                <a:spcPts val="0"/>
              </a:spcAft>
              <a:buClr>
                <a:srgbClr val="898989"/>
              </a:buClr>
              <a:buSzPts val="1200"/>
              <a:buFont typeface="Noto Sans Symbols"/>
              <a:buNone/>
              <a:defRPr sz="1200" b="1" i="0" u="none" strike="noStrike" cap="none">
                <a:solidFill>
                  <a:srgbClr val="898989"/>
                </a:solidFill>
                <a:latin typeface="Calibri"/>
                <a:ea typeface="Calibri"/>
                <a:cs typeface="Calibri"/>
                <a:sym typeface="Calibri"/>
              </a:defRPr>
            </a:lvl1pPr>
            <a:lvl2pPr marL="0" marR="0" lvl="1" indent="0" algn="r">
              <a:lnSpc>
                <a:spcPct val="120000"/>
              </a:lnSpc>
              <a:spcBef>
                <a:spcPts val="0"/>
              </a:spcBef>
              <a:spcAft>
                <a:spcPts val="0"/>
              </a:spcAft>
              <a:buClr>
                <a:srgbClr val="898989"/>
              </a:buClr>
              <a:buSzPts val="1200"/>
              <a:buFont typeface="Noto Sans Symbols"/>
              <a:buNone/>
              <a:defRPr sz="1200" b="1" i="0" u="none" strike="noStrike" cap="none">
                <a:solidFill>
                  <a:srgbClr val="898989"/>
                </a:solidFill>
                <a:latin typeface="Calibri"/>
                <a:ea typeface="Calibri"/>
                <a:cs typeface="Calibri"/>
                <a:sym typeface="Calibri"/>
              </a:defRPr>
            </a:lvl2pPr>
            <a:lvl3pPr marL="0" marR="0" lvl="2" indent="0" algn="r">
              <a:lnSpc>
                <a:spcPct val="120000"/>
              </a:lnSpc>
              <a:spcBef>
                <a:spcPts val="0"/>
              </a:spcBef>
              <a:spcAft>
                <a:spcPts val="0"/>
              </a:spcAft>
              <a:buClr>
                <a:srgbClr val="898989"/>
              </a:buClr>
              <a:buSzPts val="1200"/>
              <a:buFont typeface="Noto Sans Symbols"/>
              <a:buNone/>
              <a:defRPr sz="1200" b="1" i="0" u="none" strike="noStrike" cap="none">
                <a:solidFill>
                  <a:srgbClr val="898989"/>
                </a:solidFill>
                <a:latin typeface="Calibri"/>
                <a:ea typeface="Calibri"/>
                <a:cs typeface="Calibri"/>
                <a:sym typeface="Calibri"/>
              </a:defRPr>
            </a:lvl3pPr>
            <a:lvl4pPr marL="0" marR="0" lvl="3" indent="0" algn="r">
              <a:lnSpc>
                <a:spcPct val="120000"/>
              </a:lnSpc>
              <a:spcBef>
                <a:spcPts val="0"/>
              </a:spcBef>
              <a:spcAft>
                <a:spcPts val="0"/>
              </a:spcAft>
              <a:buClr>
                <a:srgbClr val="898989"/>
              </a:buClr>
              <a:buSzPts val="1200"/>
              <a:buFont typeface="Noto Sans Symbols"/>
              <a:buNone/>
              <a:defRPr sz="1200" b="1" i="0" u="none" strike="noStrike" cap="none">
                <a:solidFill>
                  <a:srgbClr val="898989"/>
                </a:solidFill>
                <a:latin typeface="Calibri"/>
                <a:ea typeface="Calibri"/>
                <a:cs typeface="Calibri"/>
                <a:sym typeface="Calibri"/>
              </a:defRPr>
            </a:lvl4pPr>
            <a:lvl5pPr marL="0" marR="0" lvl="4" indent="0" algn="r">
              <a:lnSpc>
                <a:spcPct val="120000"/>
              </a:lnSpc>
              <a:spcBef>
                <a:spcPts val="0"/>
              </a:spcBef>
              <a:spcAft>
                <a:spcPts val="0"/>
              </a:spcAft>
              <a:buClr>
                <a:srgbClr val="898989"/>
              </a:buClr>
              <a:buSzPts val="1200"/>
              <a:buFont typeface="Noto Sans Symbols"/>
              <a:buNone/>
              <a:defRPr sz="1200" b="1" i="0" u="none" strike="noStrike" cap="none">
                <a:solidFill>
                  <a:srgbClr val="898989"/>
                </a:solidFill>
                <a:latin typeface="Calibri"/>
                <a:ea typeface="Calibri"/>
                <a:cs typeface="Calibri"/>
                <a:sym typeface="Calibri"/>
              </a:defRPr>
            </a:lvl5pPr>
            <a:lvl6pPr marL="0" marR="0" lvl="5" indent="0" algn="r">
              <a:lnSpc>
                <a:spcPct val="120000"/>
              </a:lnSpc>
              <a:spcBef>
                <a:spcPts val="0"/>
              </a:spcBef>
              <a:spcAft>
                <a:spcPts val="0"/>
              </a:spcAft>
              <a:buClr>
                <a:srgbClr val="898989"/>
              </a:buClr>
              <a:buSzPts val="1200"/>
              <a:buFont typeface="Noto Sans Symbols"/>
              <a:buNone/>
              <a:defRPr sz="1200" b="1" i="0" u="none" strike="noStrike" cap="none">
                <a:solidFill>
                  <a:srgbClr val="898989"/>
                </a:solidFill>
                <a:latin typeface="Calibri"/>
                <a:ea typeface="Calibri"/>
                <a:cs typeface="Calibri"/>
                <a:sym typeface="Calibri"/>
              </a:defRPr>
            </a:lvl6pPr>
            <a:lvl7pPr marL="0" marR="0" lvl="6" indent="0" algn="r">
              <a:lnSpc>
                <a:spcPct val="120000"/>
              </a:lnSpc>
              <a:spcBef>
                <a:spcPts val="0"/>
              </a:spcBef>
              <a:spcAft>
                <a:spcPts val="0"/>
              </a:spcAft>
              <a:buClr>
                <a:srgbClr val="898989"/>
              </a:buClr>
              <a:buSzPts val="1200"/>
              <a:buFont typeface="Noto Sans Symbols"/>
              <a:buNone/>
              <a:defRPr sz="1200" b="1" i="0" u="none" strike="noStrike" cap="none">
                <a:solidFill>
                  <a:srgbClr val="898989"/>
                </a:solidFill>
                <a:latin typeface="Calibri"/>
                <a:ea typeface="Calibri"/>
                <a:cs typeface="Calibri"/>
                <a:sym typeface="Calibri"/>
              </a:defRPr>
            </a:lvl7pPr>
            <a:lvl8pPr marL="0" marR="0" lvl="7" indent="0" algn="r">
              <a:lnSpc>
                <a:spcPct val="120000"/>
              </a:lnSpc>
              <a:spcBef>
                <a:spcPts val="0"/>
              </a:spcBef>
              <a:spcAft>
                <a:spcPts val="0"/>
              </a:spcAft>
              <a:buClr>
                <a:srgbClr val="898989"/>
              </a:buClr>
              <a:buSzPts val="1200"/>
              <a:buFont typeface="Noto Sans Symbols"/>
              <a:buNone/>
              <a:defRPr sz="1200" b="1" i="0" u="none" strike="noStrike" cap="none">
                <a:solidFill>
                  <a:srgbClr val="898989"/>
                </a:solidFill>
                <a:latin typeface="Calibri"/>
                <a:ea typeface="Calibri"/>
                <a:cs typeface="Calibri"/>
                <a:sym typeface="Calibri"/>
              </a:defRPr>
            </a:lvl8pPr>
            <a:lvl9pPr marL="0" marR="0" lvl="8" indent="0" algn="r">
              <a:lnSpc>
                <a:spcPct val="120000"/>
              </a:lnSpc>
              <a:spcBef>
                <a:spcPts val="0"/>
              </a:spcBef>
              <a:spcAft>
                <a:spcPts val="0"/>
              </a:spcAft>
              <a:buClr>
                <a:srgbClr val="898989"/>
              </a:buClr>
              <a:buSzPts val="1200"/>
              <a:buFont typeface="Noto Sans Symbols"/>
              <a:buNone/>
              <a:defRPr sz="1200" b="1" i="0" u="none" strike="noStrike" cap="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theme" Target="../theme/theme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23.xml"/><Relationship Id="rId1" Type="http://schemas.openxmlformats.org/officeDocument/2006/relationships/slideLayout" Target="../slideLayouts/slideLayout2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4.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theme" Target="../theme/theme5.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36"/>
          <p:cNvSpPr txBox="1">
            <a:spLocks noGrp="1"/>
          </p:cNvSpPr>
          <p:nvPr>
            <p:ph type="title"/>
          </p:nvPr>
        </p:nvSpPr>
        <p:spPr>
          <a:xfrm>
            <a:off x="609600" y="274638"/>
            <a:ext cx="10972800" cy="1143000"/>
          </a:xfrm>
          <a:prstGeom prst="rect">
            <a:avLst/>
          </a:prstGeom>
          <a:noFill/>
          <a:ln>
            <a:noFill/>
          </a:ln>
        </p:spPr>
        <p:txBody>
          <a:bodyPr spcFirstLastPara="1" wrap="square" lIns="91375" tIns="45675" rIns="91375" bIns="45675" anchor="ctr" anchorCtr="0">
            <a:noAutofit/>
          </a:bodyPr>
          <a:lstStyle>
            <a:lvl1pPr marR="0" lvl="0"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1pPr>
            <a:lvl2pPr marR="0" lvl="1"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2pPr>
            <a:lvl3pPr marR="0" lvl="2"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3pPr>
            <a:lvl4pPr marR="0" lvl="3"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4pPr>
            <a:lvl5pPr marR="0" lvl="4"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5pPr>
            <a:lvl6pPr marR="0" lvl="5"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6pPr>
            <a:lvl7pPr marR="0" lvl="6"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7pPr>
            <a:lvl8pPr marR="0" lvl="7"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8pPr>
            <a:lvl9pPr marR="0" lvl="8"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9pPr>
          </a:lstStyle>
          <a:p>
            <a:endParaRPr/>
          </a:p>
        </p:txBody>
      </p:sp>
      <p:sp>
        <p:nvSpPr>
          <p:cNvPr id="11" name="Google Shape;11;p36"/>
          <p:cNvSpPr txBox="1">
            <a:spLocks noGrp="1"/>
          </p:cNvSpPr>
          <p:nvPr>
            <p:ph type="body" idx="1"/>
          </p:nvPr>
        </p:nvSpPr>
        <p:spPr>
          <a:xfrm>
            <a:off x="609600" y="1600201"/>
            <a:ext cx="10972800" cy="4525963"/>
          </a:xfrm>
          <a:prstGeom prst="rect">
            <a:avLst/>
          </a:prstGeom>
          <a:noFill/>
          <a:ln>
            <a:noFill/>
          </a:ln>
        </p:spPr>
        <p:txBody>
          <a:bodyPr spcFirstLastPara="1" wrap="square" lIns="91375" tIns="45675" rIns="91375" bIns="45675" anchor="t" anchorCtr="0">
            <a:noAutofit/>
          </a:bodyPr>
          <a:lstStyle>
            <a:lvl1pPr marL="457200" marR="0" lvl="0"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 name="Google Shape;12;p36"/>
          <p:cNvSpPr txBox="1">
            <a:spLocks noGrp="1"/>
          </p:cNvSpPr>
          <p:nvPr>
            <p:ph type="dt" idx="10"/>
          </p:nvPr>
        </p:nvSpPr>
        <p:spPr>
          <a:xfrm>
            <a:off x="609600" y="6356351"/>
            <a:ext cx="2844800" cy="365125"/>
          </a:xfrm>
          <a:prstGeom prst="rect">
            <a:avLst/>
          </a:prstGeom>
          <a:noFill/>
          <a:ln>
            <a:noFill/>
          </a:ln>
        </p:spPr>
        <p:txBody>
          <a:bodyPr spcFirstLastPara="1" wrap="square" lIns="91375" tIns="45675" rIns="91375" bIns="45675" anchor="ctr" anchorCtr="0">
            <a:noAutofit/>
          </a:bodyPr>
          <a:lstStyle>
            <a:lvl1pPr marR="0" lvl="0" algn="l" rtl="0">
              <a:lnSpc>
                <a:spcPct val="100000"/>
              </a:lnSpc>
              <a:spcBef>
                <a:spcPts val="0"/>
              </a:spcBef>
              <a:spcAft>
                <a:spcPts val="0"/>
              </a:spcAft>
              <a:buClr>
                <a:srgbClr val="898989"/>
              </a:buClr>
              <a:buSzPts val="1200"/>
              <a:buFont typeface="Noto Sans Symbols"/>
              <a:buNone/>
              <a:defRPr sz="1200" b="0" i="0" u="none" strike="noStrike" cap="none">
                <a:solidFill>
                  <a:srgbClr val="898989"/>
                </a:solidFill>
                <a:latin typeface="Calibri"/>
                <a:ea typeface="Calibri"/>
                <a:cs typeface="Calibri"/>
                <a:sym typeface="Calibri"/>
              </a:defRPr>
            </a:lvl1pPr>
            <a:lvl2pPr marR="0" lvl="1" algn="l" rtl="0">
              <a:lnSpc>
                <a:spcPct val="120000"/>
              </a:lnSpc>
              <a:spcBef>
                <a:spcPts val="800"/>
              </a:spcBef>
              <a:spcAft>
                <a:spcPts val="0"/>
              </a:spcAft>
              <a:buClr>
                <a:srgbClr val="000000"/>
              </a:buClr>
              <a:buSzPts val="1400"/>
              <a:buFont typeface="Arial"/>
              <a:buNone/>
              <a:defRPr sz="1600" b="1" i="0" u="none" strike="noStrike" cap="none">
                <a:solidFill>
                  <a:schemeClr val="dk1"/>
                </a:solidFill>
                <a:latin typeface="Times New Roman"/>
                <a:ea typeface="Times New Roman"/>
                <a:cs typeface="Times New Roman"/>
                <a:sym typeface="Times New Roman"/>
              </a:defRPr>
            </a:lvl2pPr>
            <a:lvl3pPr marR="0" lvl="2" algn="l" rtl="0">
              <a:lnSpc>
                <a:spcPct val="120000"/>
              </a:lnSpc>
              <a:spcBef>
                <a:spcPts val="800"/>
              </a:spcBef>
              <a:spcAft>
                <a:spcPts val="0"/>
              </a:spcAft>
              <a:buClr>
                <a:srgbClr val="000000"/>
              </a:buClr>
              <a:buSzPts val="1400"/>
              <a:buFont typeface="Arial"/>
              <a:buNone/>
              <a:defRPr sz="1600" b="1" i="0" u="none" strike="noStrike" cap="none">
                <a:solidFill>
                  <a:schemeClr val="dk1"/>
                </a:solidFill>
                <a:latin typeface="Times New Roman"/>
                <a:ea typeface="Times New Roman"/>
                <a:cs typeface="Times New Roman"/>
                <a:sym typeface="Times New Roman"/>
              </a:defRPr>
            </a:lvl3pPr>
            <a:lvl4pPr marR="0" lvl="3" algn="l" rtl="0">
              <a:lnSpc>
                <a:spcPct val="120000"/>
              </a:lnSpc>
              <a:spcBef>
                <a:spcPts val="800"/>
              </a:spcBef>
              <a:spcAft>
                <a:spcPts val="0"/>
              </a:spcAft>
              <a:buClr>
                <a:srgbClr val="000000"/>
              </a:buClr>
              <a:buSzPts val="1400"/>
              <a:buFont typeface="Arial"/>
              <a:buNone/>
              <a:defRPr sz="1600" b="1" i="0" u="none" strike="noStrike" cap="none">
                <a:solidFill>
                  <a:schemeClr val="dk1"/>
                </a:solidFill>
                <a:latin typeface="Times New Roman"/>
                <a:ea typeface="Times New Roman"/>
                <a:cs typeface="Times New Roman"/>
                <a:sym typeface="Times New Roman"/>
              </a:defRPr>
            </a:lvl4pPr>
            <a:lvl5pPr marR="0" lvl="4" algn="l" rtl="0">
              <a:lnSpc>
                <a:spcPct val="120000"/>
              </a:lnSpc>
              <a:spcBef>
                <a:spcPts val="800"/>
              </a:spcBef>
              <a:spcAft>
                <a:spcPts val="0"/>
              </a:spcAft>
              <a:buClr>
                <a:srgbClr val="000000"/>
              </a:buClr>
              <a:buSzPts val="1400"/>
              <a:buFont typeface="Arial"/>
              <a:buNone/>
              <a:defRPr sz="1600" b="1" i="0" u="none" strike="noStrike" cap="none">
                <a:solidFill>
                  <a:schemeClr val="dk1"/>
                </a:solidFill>
                <a:latin typeface="Times New Roman"/>
                <a:ea typeface="Times New Roman"/>
                <a:cs typeface="Times New Roman"/>
                <a:sym typeface="Times New Roman"/>
              </a:defRPr>
            </a:lvl5pPr>
            <a:lvl6pPr marR="0" lvl="5" algn="l" rtl="0">
              <a:lnSpc>
                <a:spcPct val="100000"/>
              </a:lnSpc>
              <a:spcBef>
                <a:spcPts val="0"/>
              </a:spcBef>
              <a:spcAft>
                <a:spcPts val="0"/>
              </a:spcAft>
              <a:buClr>
                <a:srgbClr val="000000"/>
              </a:buClr>
              <a:buSzPts val="1400"/>
              <a:buFont typeface="Arial"/>
              <a:buNone/>
              <a:defRPr sz="1600" b="1" i="0" u="none" strike="noStrike" cap="none">
                <a:solidFill>
                  <a:schemeClr val="dk1"/>
                </a:solidFill>
                <a:latin typeface="Times New Roman"/>
                <a:ea typeface="Times New Roman"/>
                <a:cs typeface="Times New Roman"/>
                <a:sym typeface="Times New Roman"/>
              </a:defRPr>
            </a:lvl6pPr>
            <a:lvl7pPr marR="0" lvl="6" algn="l" rtl="0">
              <a:lnSpc>
                <a:spcPct val="100000"/>
              </a:lnSpc>
              <a:spcBef>
                <a:spcPts val="0"/>
              </a:spcBef>
              <a:spcAft>
                <a:spcPts val="0"/>
              </a:spcAft>
              <a:buClr>
                <a:srgbClr val="000000"/>
              </a:buClr>
              <a:buSzPts val="1400"/>
              <a:buFont typeface="Arial"/>
              <a:buNone/>
              <a:defRPr sz="1600" b="1" i="0" u="none" strike="noStrike" cap="none">
                <a:solidFill>
                  <a:schemeClr val="dk1"/>
                </a:solidFill>
                <a:latin typeface="Times New Roman"/>
                <a:ea typeface="Times New Roman"/>
                <a:cs typeface="Times New Roman"/>
                <a:sym typeface="Times New Roman"/>
              </a:defRPr>
            </a:lvl7pPr>
            <a:lvl8pPr marR="0" lvl="7" algn="l" rtl="0">
              <a:lnSpc>
                <a:spcPct val="100000"/>
              </a:lnSpc>
              <a:spcBef>
                <a:spcPts val="0"/>
              </a:spcBef>
              <a:spcAft>
                <a:spcPts val="0"/>
              </a:spcAft>
              <a:buClr>
                <a:srgbClr val="000000"/>
              </a:buClr>
              <a:buSzPts val="1400"/>
              <a:buFont typeface="Arial"/>
              <a:buNone/>
              <a:defRPr sz="1600" b="1" i="0" u="none" strike="noStrike" cap="none">
                <a:solidFill>
                  <a:schemeClr val="dk1"/>
                </a:solidFill>
                <a:latin typeface="Times New Roman"/>
                <a:ea typeface="Times New Roman"/>
                <a:cs typeface="Times New Roman"/>
                <a:sym typeface="Times New Roman"/>
              </a:defRPr>
            </a:lvl8pPr>
            <a:lvl9pPr marR="0" lvl="8" algn="l" rtl="0">
              <a:lnSpc>
                <a:spcPct val="100000"/>
              </a:lnSpc>
              <a:spcBef>
                <a:spcPts val="0"/>
              </a:spcBef>
              <a:spcAft>
                <a:spcPts val="0"/>
              </a:spcAft>
              <a:buClr>
                <a:srgbClr val="000000"/>
              </a:buClr>
              <a:buSzPts val="1400"/>
              <a:buFont typeface="Arial"/>
              <a:buNone/>
              <a:defRPr sz="1600" b="1" i="0" u="none" strike="noStrike" cap="none">
                <a:solidFill>
                  <a:schemeClr val="dk1"/>
                </a:solidFill>
                <a:latin typeface="Times New Roman"/>
                <a:ea typeface="Times New Roman"/>
                <a:cs typeface="Times New Roman"/>
                <a:sym typeface="Times New Roman"/>
              </a:defRPr>
            </a:lvl9pPr>
          </a:lstStyle>
          <a:p>
            <a:endParaRPr/>
          </a:p>
        </p:txBody>
      </p:sp>
      <p:sp>
        <p:nvSpPr>
          <p:cNvPr id="13" name="Google Shape;13;p36"/>
          <p:cNvSpPr txBox="1">
            <a:spLocks noGrp="1"/>
          </p:cNvSpPr>
          <p:nvPr>
            <p:ph type="ftr" idx="11"/>
          </p:nvPr>
        </p:nvSpPr>
        <p:spPr>
          <a:xfrm>
            <a:off x="4165600" y="6356351"/>
            <a:ext cx="3860800" cy="365125"/>
          </a:xfrm>
          <a:prstGeom prst="rect">
            <a:avLst/>
          </a:prstGeom>
          <a:noFill/>
          <a:ln>
            <a:noFill/>
          </a:ln>
        </p:spPr>
        <p:txBody>
          <a:bodyPr spcFirstLastPara="1" wrap="square" lIns="91375" tIns="45675" rIns="91375" bIns="45675" anchor="ctr" anchorCtr="0">
            <a:noAutofit/>
          </a:bodyPr>
          <a:lstStyle>
            <a:lvl1pPr marR="0" lvl="0" algn="ctr" rtl="0">
              <a:lnSpc>
                <a:spcPct val="100000"/>
              </a:lnSpc>
              <a:spcBef>
                <a:spcPts val="0"/>
              </a:spcBef>
              <a:spcAft>
                <a:spcPts val="0"/>
              </a:spcAft>
              <a:buClr>
                <a:srgbClr val="898989"/>
              </a:buClr>
              <a:buSzPts val="1200"/>
              <a:buFont typeface="Noto Sans Symbols"/>
              <a:buNone/>
              <a:defRPr sz="1200" b="0" i="0" u="none" strike="noStrike" cap="none">
                <a:solidFill>
                  <a:srgbClr val="898989"/>
                </a:solidFill>
                <a:latin typeface="Calibri"/>
                <a:ea typeface="Calibri"/>
                <a:cs typeface="Calibri"/>
                <a:sym typeface="Calibri"/>
              </a:defRPr>
            </a:lvl1pPr>
            <a:lvl2pPr marR="0" lvl="1" algn="l" rtl="0">
              <a:lnSpc>
                <a:spcPct val="120000"/>
              </a:lnSpc>
              <a:spcBef>
                <a:spcPts val="800"/>
              </a:spcBef>
              <a:spcAft>
                <a:spcPts val="0"/>
              </a:spcAft>
              <a:buClr>
                <a:srgbClr val="000000"/>
              </a:buClr>
              <a:buSzPts val="1400"/>
              <a:buFont typeface="Arial"/>
              <a:buNone/>
              <a:defRPr sz="1600" b="1" i="0" u="none" strike="noStrike" cap="none">
                <a:solidFill>
                  <a:schemeClr val="dk1"/>
                </a:solidFill>
                <a:latin typeface="Times New Roman"/>
                <a:ea typeface="Times New Roman"/>
                <a:cs typeface="Times New Roman"/>
                <a:sym typeface="Times New Roman"/>
              </a:defRPr>
            </a:lvl2pPr>
            <a:lvl3pPr marR="0" lvl="2" algn="l" rtl="0">
              <a:lnSpc>
                <a:spcPct val="120000"/>
              </a:lnSpc>
              <a:spcBef>
                <a:spcPts val="800"/>
              </a:spcBef>
              <a:spcAft>
                <a:spcPts val="0"/>
              </a:spcAft>
              <a:buClr>
                <a:srgbClr val="000000"/>
              </a:buClr>
              <a:buSzPts val="1400"/>
              <a:buFont typeface="Arial"/>
              <a:buNone/>
              <a:defRPr sz="1600" b="1" i="0" u="none" strike="noStrike" cap="none">
                <a:solidFill>
                  <a:schemeClr val="dk1"/>
                </a:solidFill>
                <a:latin typeface="Times New Roman"/>
                <a:ea typeface="Times New Roman"/>
                <a:cs typeface="Times New Roman"/>
                <a:sym typeface="Times New Roman"/>
              </a:defRPr>
            </a:lvl3pPr>
            <a:lvl4pPr marR="0" lvl="3" algn="l" rtl="0">
              <a:lnSpc>
                <a:spcPct val="120000"/>
              </a:lnSpc>
              <a:spcBef>
                <a:spcPts val="800"/>
              </a:spcBef>
              <a:spcAft>
                <a:spcPts val="0"/>
              </a:spcAft>
              <a:buClr>
                <a:srgbClr val="000000"/>
              </a:buClr>
              <a:buSzPts val="1400"/>
              <a:buFont typeface="Arial"/>
              <a:buNone/>
              <a:defRPr sz="1600" b="1" i="0" u="none" strike="noStrike" cap="none">
                <a:solidFill>
                  <a:schemeClr val="dk1"/>
                </a:solidFill>
                <a:latin typeface="Times New Roman"/>
                <a:ea typeface="Times New Roman"/>
                <a:cs typeface="Times New Roman"/>
                <a:sym typeface="Times New Roman"/>
              </a:defRPr>
            </a:lvl4pPr>
            <a:lvl5pPr marR="0" lvl="4" algn="l" rtl="0">
              <a:lnSpc>
                <a:spcPct val="120000"/>
              </a:lnSpc>
              <a:spcBef>
                <a:spcPts val="800"/>
              </a:spcBef>
              <a:spcAft>
                <a:spcPts val="0"/>
              </a:spcAft>
              <a:buClr>
                <a:srgbClr val="000000"/>
              </a:buClr>
              <a:buSzPts val="1400"/>
              <a:buFont typeface="Arial"/>
              <a:buNone/>
              <a:defRPr sz="1600" b="1" i="0" u="none" strike="noStrike" cap="none">
                <a:solidFill>
                  <a:schemeClr val="dk1"/>
                </a:solidFill>
                <a:latin typeface="Times New Roman"/>
                <a:ea typeface="Times New Roman"/>
                <a:cs typeface="Times New Roman"/>
                <a:sym typeface="Times New Roman"/>
              </a:defRPr>
            </a:lvl5pPr>
            <a:lvl6pPr marR="0" lvl="5" algn="l" rtl="0">
              <a:lnSpc>
                <a:spcPct val="100000"/>
              </a:lnSpc>
              <a:spcBef>
                <a:spcPts val="0"/>
              </a:spcBef>
              <a:spcAft>
                <a:spcPts val="0"/>
              </a:spcAft>
              <a:buClr>
                <a:srgbClr val="000000"/>
              </a:buClr>
              <a:buSzPts val="1400"/>
              <a:buFont typeface="Arial"/>
              <a:buNone/>
              <a:defRPr sz="1600" b="1" i="0" u="none" strike="noStrike" cap="none">
                <a:solidFill>
                  <a:schemeClr val="dk1"/>
                </a:solidFill>
                <a:latin typeface="Times New Roman"/>
                <a:ea typeface="Times New Roman"/>
                <a:cs typeface="Times New Roman"/>
                <a:sym typeface="Times New Roman"/>
              </a:defRPr>
            </a:lvl6pPr>
            <a:lvl7pPr marR="0" lvl="6" algn="l" rtl="0">
              <a:lnSpc>
                <a:spcPct val="100000"/>
              </a:lnSpc>
              <a:spcBef>
                <a:spcPts val="0"/>
              </a:spcBef>
              <a:spcAft>
                <a:spcPts val="0"/>
              </a:spcAft>
              <a:buClr>
                <a:srgbClr val="000000"/>
              </a:buClr>
              <a:buSzPts val="1400"/>
              <a:buFont typeface="Arial"/>
              <a:buNone/>
              <a:defRPr sz="1600" b="1" i="0" u="none" strike="noStrike" cap="none">
                <a:solidFill>
                  <a:schemeClr val="dk1"/>
                </a:solidFill>
                <a:latin typeface="Times New Roman"/>
                <a:ea typeface="Times New Roman"/>
                <a:cs typeface="Times New Roman"/>
                <a:sym typeface="Times New Roman"/>
              </a:defRPr>
            </a:lvl7pPr>
            <a:lvl8pPr marR="0" lvl="7" algn="l" rtl="0">
              <a:lnSpc>
                <a:spcPct val="100000"/>
              </a:lnSpc>
              <a:spcBef>
                <a:spcPts val="0"/>
              </a:spcBef>
              <a:spcAft>
                <a:spcPts val="0"/>
              </a:spcAft>
              <a:buClr>
                <a:srgbClr val="000000"/>
              </a:buClr>
              <a:buSzPts val="1400"/>
              <a:buFont typeface="Arial"/>
              <a:buNone/>
              <a:defRPr sz="1600" b="1" i="0" u="none" strike="noStrike" cap="none">
                <a:solidFill>
                  <a:schemeClr val="dk1"/>
                </a:solidFill>
                <a:latin typeface="Times New Roman"/>
                <a:ea typeface="Times New Roman"/>
                <a:cs typeface="Times New Roman"/>
                <a:sym typeface="Times New Roman"/>
              </a:defRPr>
            </a:lvl8pPr>
            <a:lvl9pPr marR="0" lvl="8" algn="l" rtl="0">
              <a:lnSpc>
                <a:spcPct val="100000"/>
              </a:lnSpc>
              <a:spcBef>
                <a:spcPts val="0"/>
              </a:spcBef>
              <a:spcAft>
                <a:spcPts val="0"/>
              </a:spcAft>
              <a:buClr>
                <a:srgbClr val="000000"/>
              </a:buClr>
              <a:buSzPts val="1400"/>
              <a:buFont typeface="Arial"/>
              <a:buNone/>
              <a:defRPr sz="1600" b="1" i="0" u="none" strike="noStrike" cap="none">
                <a:solidFill>
                  <a:schemeClr val="dk1"/>
                </a:solidFill>
                <a:latin typeface="Times New Roman"/>
                <a:ea typeface="Times New Roman"/>
                <a:cs typeface="Times New Roman"/>
                <a:sym typeface="Times New Roman"/>
              </a:defRPr>
            </a:lvl9pPr>
          </a:lstStyle>
          <a:p>
            <a:endParaRPr/>
          </a:p>
        </p:txBody>
      </p:sp>
      <p:sp>
        <p:nvSpPr>
          <p:cNvPr id="14" name="Google Shape;14;p36"/>
          <p:cNvSpPr txBox="1">
            <a:spLocks noGrp="1"/>
          </p:cNvSpPr>
          <p:nvPr>
            <p:ph type="sldNum" idx="12"/>
          </p:nvPr>
        </p:nvSpPr>
        <p:spPr>
          <a:xfrm>
            <a:off x="8737600" y="6356351"/>
            <a:ext cx="2844800" cy="365125"/>
          </a:xfrm>
          <a:prstGeom prst="rect">
            <a:avLst/>
          </a:prstGeom>
          <a:noFill/>
          <a:ln>
            <a:noFill/>
          </a:ln>
        </p:spPr>
        <p:txBody>
          <a:bodyPr spcFirstLastPara="1" wrap="square" lIns="91375" tIns="45675" rIns="91375" bIns="45675" anchor="ctr" anchorCtr="0">
            <a:noAutofit/>
          </a:bodyPr>
          <a:lstStyle>
            <a:lvl1pPr marL="0" marR="0" lvl="0" indent="0" algn="r" rtl="0">
              <a:lnSpc>
                <a:spcPct val="100000"/>
              </a:lnSpc>
              <a:spcBef>
                <a:spcPts val="0"/>
              </a:spcBef>
              <a:spcAft>
                <a:spcPts val="0"/>
              </a:spcAft>
              <a:buClr>
                <a:srgbClr val="898989"/>
              </a:buClr>
              <a:buSzPts val="1200"/>
              <a:buFont typeface="Noto Sans Symbols"/>
              <a:buNone/>
              <a:defRPr sz="1200" b="0" i="0" u="none" strike="noStrike" cap="none">
                <a:solidFill>
                  <a:srgbClr val="898989"/>
                </a:solidFill>
                <a:latin typeface="Calibri"/>
                <a:ea typeface="Calibri"/>
                <a:cs typeface="Calibri"/>
                <a:sym typeface="Calibri"/>
              </a:defRPr>
            </a:lvl1pPr>
            <a:lvl2pPr marL="0" marR="0" lvl="1" indent="0" algn="r" rtl="0">
              <a:lnSpc>
                <a:spcPct val="100000"/>
              </a:lnSpc>
              <a:spcBef>
                <a:spcPts val="0"/>
              </a:spcBef>
              <a:spcAft>
                <a:spcPts val="0"/>
              </a:spcAft>
              <a:buClr>
                <a:srgbClr val="898989"/>
              </a:buClr>
              <a:buSzPts val="1200"/>
              <a:buFont typeface="Noto Sans Symbols"/>
              <a:buNone/>
              <a:defRPr sz="1200" b="0" i="0" u="none" strike="noStrike" cap="none">
                <a:solidFill>
                  <a:srgbClr val="898989"/>
                </a:solidFill>
                <a:latin typeface="Calibri"/>
                <a:ea typeface="Calibri"/>
                <a:cs typeface="Calibri"/>
                <a:sym typeface="Calibri"/>
              </a:defRPr>
            </a:lvl2pPr>
            <a:lvl3pPr marL="0" marR="0" lvl="2" indent="0" algn="r" rtl="0">
              <a:lnSpc>
                <a:spcPct val="100000"/>
              </a:lnSpc>
              <a:spcBef>
                <a:spcPts val="0"/>
              </a:spcBef>
              <a:spcAft>
                <a:spcPts val="0"/>
              </a:spcAft>
              <a:buClr>
                <a:srgbClr val="898989"/>
              </a:buClr>
              <a:buSzPts val="1200"/>
              <a:buFont typeface="Noto Sans Symbols"/>
              <a:buNone/>
              <a:defRPr sz="1200" b="0" i="0" u="none" strike="noStrike" cap="none">
                <a:solidFill>
                  <a:srgbClr val="898989"/>
                </a:solidFill>
                <a:latin typeface="Calibri"/>
                <a:ea typeface="Calibri"/>
                <a:cs typeface="Calibri"/>
                <a:sym typeface="Calibri"/>
              </a:defRPr>
            </a:lvl3pPr>
            <a:lvl4pPr marL="0" marR="0" lvl="3" indent="0" algn="r" rtl="0">
              <a:lnSpc>
                <a:spcPct val="100000"/>
              </a:lnSpc>
              <a:spcBef>
                <a:spcPts val="0"/>
              </a:spcBef>
              <a:spcAft>
                <a:spcPts val="0"/>
              </a:spcAft>
              <a:buClr>
                <a:srgbClr val="898989"/>
              </a:buClr>
              <a:buSzPts val="1200"/>
              <a:buFont typeface="Noto Sans Symbols"/>
              <a:buNone/>
              <a:defRPr sz="1200" b="0" i="0" u="none" strike="noStrike" cap="none">
                <a:solidFill>
                  <a:srgbClr val="898989"/>
                </a:solidFill>
                <a:latin typeface="Calibri"/>
                <a:ea typeface="Calibri"/>
                <a:cs typeface="Calibri"/>
                <a:sym typeface="Calibri"/>
              </a:defRPr>
            </a:lvl4pPr>
            <a:lvl5pPr marL="0" marR="0" lvl="4" indent="0" algn="r" rtl="0">
              <a:lnSpc>
                <a:spcPct val="100000"/>
              </a:lnSpc>
              <a:spcBef>
                <a:spcPts val="0"/>
              </a:spcBef>
              <a:spcAft>
                <a:spcPts val="0"/>
              </a:spcAft>
              <a:buClr>
                <a:srgbClr val="898989"/>
              </a:buClr>
              <a:buSzPts val="1200"/>
              <a:buFont typeface="Noto Sans Symbols"/>
              <a:buNone/>
              <a:defRPr sz="1200" b="0" i="0" u="none" strike="noStrike" cap="none">
                <a:solidFill>
                  <a:srgbClr val="898989"/>
                </a:solidFill>
                <a:latin typeface="Calibri"/>
                <a:ea typeface="Calibri"/>
                <a:cs typeface="Calibri"/>
                <a:sym typeface="Calibri"/>
              </a:defRPr>
            </a:lvl5pPr>
            <a:lvl6pPr marL="0" marR="0" lvl="5" indent="0" algn="r" rtl="0">
              <a:lnSpc>
                <a:spcPct val="100000"/>
              </a:lnSpc>
              <a:spcBef>
                <a:spcPts val="0"/>
              </a:spcBef>
              <a:spcAft>
                <a:spcPts val="0"/>
              </a:spcAft>
              <a:buClr>
                <a:srgbClr val="898989"/>
              </a:buClr>
              <a:buSzPts val="1200"/>
              <a:buFont typeface="Noto Sans Symbols"/>
              <a:buNone/>
              <a:defRPr sz="1200" b="0" i="0" u="none" strike="noStrike" cap="none">
                <a:solidFill>
                  <a:srgbClr val="898989"/>
                </a:solidFill>
                <a:latin typeface="Calibri"/>
                <a:ea typeface="Calibri"/>
                <a:cs typeface="Calibri"/>
                <a:sym typeface="Calibri"/>
              </a:defRPr>
            </a:lvl6pPr>
            <a:lvl7pPr marL="0" marR="0" lvl="6" indent="0" algn="r" rtl="0">
              <a:lnSpc>
                <a:spcPct val="100000"/>
              </a:lnSpc>
              <a:spcBef>
                <a:spcPts val="0"/>
              </a:spcBef>
              <a:spcAft>
                <a:spcPts val="0"/>
              </a:spcAft>
              <a:buClr>
                <a:srgbClr val="898989"/>
              </a:buClr>
              <a:buSzPts val="1200"/>
              <a:buFont typeface="Noto Sans Symbols"/>
              <a:buNone/>
              <a:defRPr sz="1200" b="0" i="0" u="none" strike="noStrike" cap="none">
                <a:solidFill>
                  <a:srgbClr val="898989"/>
                </a:solidFill>
                <a:latin typeface="Calibri"/>
                <a:ea typeface="Calibri"/>
                <a:cs typeface="Calibri"/>
                <a:sym typeface="Calibri"/>
              </a:defRPr>
            </a:lvl7pPr>
            <a:lvl8pPr marL="0" marR="0" lvl="7" indent="0" algn="r" rtl="0">
              <a:lnSpc>
                <a:spcPct val="100000"/>
              </a:lnSpc>
              <a:spcBef>
                <a:spcPts val="0"/>
              </a:spcBef>
              <a:spcAft>
                <a:spcPts val="0"/>
              </a:spcAft>
              <a:buClr>
                <a:srgbClr val="898989"/>
              </a:buClr>
              <a:buSzPts val="1200"/>
              <a:buFont typeface="Noto Sans Symbols"/>
              <a:buNone/>
              <a:defRPr sz="1200" b="0" i="0" u="none" strike="noStrike" cap="none">
                <a:solidFill>
                  <a:srgbClr val="898989"/>
                </a:solidFill>
                <a:latin typeface="Calibri"/>
                <a:ea typeface="Calibri"/>
                <a:cs typeface="Calibri"/>
                <a:sym typeface="Calibri"/>
              </a:defRPr>
            </a:lvl8pPr>
            <a:lvl9pPr marL="0" marR="0" lvl="8" indent="0" algn="r" rtl="0">
              <a:lnSpc>
                <a:spcPct val="100000"/>
              </a:lnSpc>
              <a:spcBef>
                <a:spcPts val="0"/>
              </a:spcBef>
              <a:spcAft>
                <a:spcPts val="0"/>
              </a:spcAft>
              <a:buClr>
                <a:srgbClr val="898989"/>
              </a:buClr>
              <a:buSzPts val="1200"/>
              <a:buFont typeface="Noto Sans Symbols"/>
              <a:buNone/>
              <a:defRPr sz="1200" b="0" i="0" u="none" strike="noStrike" cap="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74"/>
        <p:cNvGrpSpPr/>
        <p:nvPr/>
      </p:nvGrpSpPr>
      <p:grpSpPr>
        <a:xfrm>
          <a:off x="0" y="0"/>
          <a:ext cx="0" cy="0"/>
          <a:chOff x="0" y="0"/>
          <a:chExt cx="0" cy="0"/>
        </a:xfrm>
      </p:grpSpPr>
      <p:sp>
        <p:nvSpPr>
          <p:cNvPr id="75" name="Google Shape;75;p39"/>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rmAutofit/>
          </a:bodyPr>
          <a:lstStyle>
            <a:lvl1pPr marR="0" lvl="0" algn="ctr" rtl="0">
              <a:lnSpc>
                <a:spcPct val="10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76" name="Google Shape;76;p39"/>
          <p:cNvSpPr txBox="1">
            <a:spLocks noGrp="1"/>
          </p:cNvSpPr>
          <p:nvPr>
            <p:ph type="body" idx="1"/>
          </p:nvPr>
        </p:nvSpPr>
        <p:spPr>
          <a:xfrm>
            <a:off x="609600" y="1600201"/>
            <a:ext cx="10972800" cy="4525963"/>
          </a:xfrm>
          <a:prstGeom prst="rect">
            <a:avLst/>
          </a:prstGeom>
          <a:noFill/>
          <a:ln>
            <a:noFill/>
          </a:ln>
        </p:spPr>
        <p:txBody>
          <a:bodyPr spcFirstLastPara="1" wrap="square" lIns="91425" tIns="45700" rIns="91425" bIns="45700" anchor="t" anchorCtr="0">
            <a:normAutofit/>
          </a:bodyPr>
          <a:lstStyle>
            <a:lvl1pPr marL="457200" marR="0" lvl="0"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77" name="Google Shape;77;p39"/>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marR="0" lvl="0" algn="l" rtl="0">
              <a:lnSpc>
                <a:spcPct val="120000"/>
              </a:lnSpc>
              <a:spcBef>
                <a:spcPts val="600"/>
              </a:spcBef>
              <a:spcAft>
                <a:spcPts val="0"/>
              </a:spcAft>
              <a:buClr>
                <a:srgbClr val="000000"/>
              </a:buClr>
              <a:buSzPts val="1400"/>
              <a:buFont typeface="Arial"/>
              <a:buNone/>
              <a:defRPr sz="1200" b="1" i="0" u="none" strike="noStrike" cap="none">
                <a:solidFill>
                  <a:srgbClr val="888888"/>
                </a:solidFill>
                <a:latin typeface="Times New Roman"/>
                <a:ea typeface="Times New Roman"/>
                <a:cs typeface="Times New Roman"/>
                <a:sym typeface="Times New Roman"/>
              </a:defRPr>
            </a:lvl1pPr>
            <a:lvl2pPr marR="0" lvl="1" algn="l" rtl="0">
              <a:lnSpc>
                <a:spcPct val="120000"/>
              </a:lnSpc>
              <a:spcBef>
                <a:spcPts val="800"/>
              </a:spcBef>
              <a:spcAft>
                <a:spcPts val="0"/>
              </a:spcAft>
              <a:buClr>
                <a:srgbClr val="000000"/>
              </a:buClr>
              <a:buSzPts val="1400"/>
              <a:buFont typeface="Arial"/>
              <a:buNone/>
              <a:defRPr sz="1600" b="1" i="0" u="none" strike="noStrike" cap="none">
                <a:solidFill>
                  <a:schemeClr val="dk1"/>
                </a:solidFill>
                <a:latin typeface="Times New Roman"/>
                <a:ea typeface="Times New Roman"/>
                <a:cs typeface="Times New Roman"/>
                <a:sym typeface="Times New Roman"/>
              </a:defRPr>
            </a:lvl2pPr>
            <a:lvl3pPr marR="0" lvl="2" algn="l" rtl="0">
              <a:lnSpc>
                <a:spcPct val="120000"/>
              </a:lnSpc>
              <a:spcBef>
                <a:spcPts val="800"/>
              </a:spcBef>
              <a:spcAft>
                <a:spcPts val="0"/>
              </a:spcAft>
              <a:buClr>
                <a:srgbClr val="000000"/>
              </a:buClr>
              <a:buSzPts val="1400"/>
              <a:buFont typeface="Arial"/>
              <a:buNone/>
              <a:defRPr sz="1600" b="1" i="0" u="none" strike="noStrike" cap="none">
                <a:solidFill>
                  <a:schemeClr val="dk1"/>
                </a:solidFill>
                <a:latin typeface="Times New Roman"/>
                <a:ea typeface="Times New Roman"/>
                <a:cs typeface="Times New Roman"/>
                <a:sym typeface="Times New Roman"/>
              </a:defRPr>
            </a:lvl3pPr>
            <a:lvl4pPr marR="0" lvl="3" algn="l" rtl="0">
              <a:lnSpc>
                <a:spcPct val="120000"/>
              </a:lnSpc>
              <a:spcBef>
                <a:spcPts val="800"/>
              </a:spcBef>
              <a:spcAft>
                <a:spcPts val="0"/>
              </a:spcAft>
              <a:buClr>
                <a:srgbClr val="000000"/>
              </a:buClr>
              <a:buSzPts val="1400"/>
              <a:buFont typeface="Arial"/>
              <a:buNone/>
              <a:defRPr sz="1600" b="1" i="0" u="none" strike="noStrike" cap="none">
                <a:solidFill>
                  <a:schemeClr val="dk1"/>
                </a:solidFill>
                <a:latin typeface="Times New Roman"/>
                <a:ea typeface="Times New Roman"/>
                <a:cs typeface="Times New Roman"/>
                <a:sym typeface="Times New Roman"/>
              </a:defRPr>
            </a:lvl4pPr>
            <a:lvl5pPr marR="0" lvl="4" algn="l" rtl="0">
              <a:lnSpc>
                <a:spcPct val="120000"/>
              </a:lnSpc>
              <a:spcBef>
                <a:spcPts val="800"/>
              </a:spcBef>
              <a:spcAft>
                <a:spcPts val="0"/>
              </a:spcAft>
              <a:buClr>
                <a:srgbClr val="000000"/>
              </a:buClr>
              <a:buSzPts val="1400"/>
              <a:buFont typeface="Arial"/>
              <a:buNone/>
              <a:defRPr sz="1600" b="1" i="0" u="none" strike="noStrike" cap="none">
                <a:solidFill>
                  <a:schemeClr val="dk1"/>
                </a:solidFill>
                <a:latin typeface="Times New Roman"/>
                <a:ea typeface="Times New Roman"/>
                <a:cs typeface="Times New Roman"/>
                <a:sym typeface="Times New Roman"/>
              </a:defRPr>
            </a:lvl5pPr>
            <a:lvl6pPr marR="0" lvl="5" algn="l" rtl="0">
              <a:lnSpc>
                <a:spcPct val="100000"/>
              </a:lnSpc>
              <a:spcBef>
                <a:spcPts val="0"/>
              </a:spcBef>
              <a:spcAft>
                <a:spcPts val="0"/>
              </a:spcAft>
              <a:buClr>
                <a:srgbClr val="000000"/>
              </a:buClr>
              <a:buSzPts val="1400"/>
              <a:buFont typeface="Arial"/>
              <a:buNone/>
              <a:defRPr sz="1600" b="1" i="0" u="none" strike="noStrike" cap="none">
                <a:solidFill>
                  <a:schemeClr val="dk1"/>
                </a:solidFill>
                <a:latin typeface="Times New Roman"/>
                <a:ea typeface="Times New Roman"/>
                <a:cs typeface="Times New Roman"/>
                <a:sym typeface="Times New Roman"/>
              </a:defRPr>
            </a:lvl6pPr>
            <a:lvl7pPr marR="0" lvl="6" algn="l" rtl="0">
              <a:lnSpc>
                <a:spcPct val="100000"/>
              </a:lnSpc>
              <a:spcBef>
                <a:spcPts val="0"/>
              </a:spcBef>
              <a:spcAft>
                <a:spcPts val="0"/>
              </a:spcAft>
              <a:buClr>
                <a:srgbClr val="000000"/>
              </a:buClr>
              <a:buSzPts val="1400"/>
              <a:buFont typeface="Arial"/>
              <a:buNone/>
              <a:defRPr sz="1600" b="1" i="0" u="none" strike="noStrike" cap="none">
                <a:solidFill>
                  <a:schemeClr val="dk1"/>
                </a:solidFill>
                <a:latin typeface="Times New Roman"/>
                <a:ea typeface="Times New Roman"/>
                <a:cs typeface="Times New Roman"/>
                <a:sym typeface="Times New Roman"/>
              </a:defRPr>
            </a:lvl7pPr>
            <a:lvl8pPr marR="0" lvl="7" algn="l" rtl="0">
              <a:lnSpc>
                <a:spcPct val="100000"/>
              </a:lnSpc>
              <a:spcBef>
                <a:spcPts val="0"/>
              </a:spcBef>
              <a:spcAft>
                <a:spcPts val="0"/>
              </a:spcAft>
              <a:buClr>
                <a:srgbClr val="000000"/>
              </a:buClr>
              <a:buSzPts val="1400"/>
              <a:buFont typeface="Arial"/>
              <a:buNone/>
              <a:defRPr sz="1600" b="1" i="0" u="none" strike="noStrike" cap="none">
                <a:solidFill>
                  <a:schemeClr val="dk1"/>
                </a:solidFill>
                <a:latin typeface="Times New Roman"/>
                <a:ea typeface="Times New Roman"/>
                <a:cs typeface="Times New Roman"/>
                <a:sym typeface="Times New Roman"/>
              </a:defRPr>
            </a:lvl8pPr>
            <a:lvl9pPr marR="0" lvl="8" algn="l" rtl="0">
              <a:lnSpc>
                <a:spcPct val="100000"/>
              </a:lnSpc>
              <a:spcBef>
                <a:spcPts val="0"/>
              </a:spcBef>
              <a:spcAft>
                <a:spcPts val="0"/>
              </a:spcAft>
              <a:buClr>
                <a:srgbClr val="000000"/>
              </a:buClr>
              <a:buSzPts val="1400"/>
              <a:buFont typeface="Arial"/>
              <a:buNone/>
              <a:defRPr sz="1600" b="1" i="0" u="none" strike="noStrike" cap="none">
                <a:solidFill>
                  <a:schemeClr val="dk1"/>
                </a:solidFill>
                <a:latin typeface="Times New Roman"/>
                <a:ea typeface="Times New Roman"/>
                <a:cs typeface="Times New Roman"/>
                <a:sym typeface="Times New Roman"/>
              </a:defRPr>
            </a:lvl9pPr>
          </a:lstStyle>
          <a:p>
            <a:endParaRPr/>
          </a:p>
        </p:txBody>
      </p:sp>
      <p:sp>
        <p:nvSpPr>
          <p:cNvPr id="78" name="Google Shape;78;p39"/>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marR="0" lvl="0" algn="ctr" rtl="0">
              <a:lnSpc>
                <a:spcPct val="120000"/>
              </a:lnSpc>
              <a:spcBef>
                <a:spcPts val="600"/>
              </a:spcBef>
              <a:spcAft>
                <a:spcPts val="0"/>
              </a:spcAft>
              <a:buClr>
                <a:srgbClr val="000000"/>
              </a:buClr>
              <a:buSzPts val="1400"/>
              <a:buFont typeface="Arial"/>
              <a:buNone/>
              <a:defRPr sz="1200" b="1" i="0" u="none" strike="noStrike" cap="none">
                <a:solidFill>
                  <a:srgbClr val="888888"/>
                </a:solidFill>
                <a:latin typeface="Times New Roman"/>
                <a:ea typeface="Times New Roman"/>
                <a:cs typeface="Times New Roman"/>
                <a:sym typeface="Times New Roman"/>
              </a:defRPr>
            </a:lvl1pPr>
            <a:lvl2pPr marR="0" lvl="1" algn="l" rtl="0">
              <a:lnSpc>
                <a:spcPct val="120000"/>
              </a:lnSpc>
              <a:spcBef>
                <a:spcPts val="800"/>
              </a:spcBef>
              <a:spcAft>
                <a:spcPts val="0"/>
              </a:spcAft>
              <a:buClr>
                <a:srgbClr val="000000"/>
              </a:buClr>
              <a:buSzPts val="1400"/>
              <a:buFont typeface="Arial"/>
              <a:buNone/>
              <a:defRPr sz="1600" b="1" i="0" u="none" strike="noStrike" cap="none">
                <a:solidFill>
                  <a:schemeClr val="dk1"/>
                </a:solidFill>
                <a:latin typeface="Times New Roman"/>
                <a:ea typeface="Times New Roman"/>
                <a:cs typeface="Times New Roman"/>
                <a:sym typeface="Times New Roman"/>
              </a:defRPr>
            </a:lvl2pPr>
            <a:lvl3pPr marR="0" lvl="2" algn="l" rtl="0">
              <a:lnSpc>
                <a:spcPct val="120000"/>
              </a:lnSpc>
              <a:spcBef>
                <a:spcPts val="800"/>
              </a:spcBef>
              <a:spcAft>
                <a:spcPts val="0"/>
              </a:spcAft>
              <a:buClr>
                <a:srgbClr val="000000"/>
              </a:buClr>
              <a:buSzPts val="1400"/>
              <a:buFont typeface="Arial"/>
              <a:buNone/>
              <a:defRPr sz="1600" b="1" i="0" u="none" strike="noStrike" cap="none">
                <a:solidFill>
                  <a:schemeClr val="dk1"/>
                </a:solidFill>
                <a:latin typeface="Times New Roman"/>
                <a:ea typeface="Times New Roman"/>
                <a:cs typeface="Times New Roman"/>
                <a:sym typeface="Times New Roman"/>
              </a:defRPr>
            </a:lvl3pPr>
            <a:lvl4pPr marR="0" lvl="3" algn="l" rtl="0">
              <a:lnSpc>
                <a:spcPct val="120000"/>
              </a:lnSpc>
              <a:spcBef>
                <a:spcPts val="800"/>
              </a:spcBef>
              <a:spcAft>
                <a:spcPts val="0"/>
              </a:spcAft>
              <a:buClr>
                <a:srgbClr val="000000"/>
              </a:buClr>
              <a:buSzPts val="1400"/>
              <a:buFont typeface="Arial"/>
              <a:buNone/>
              <a:defRPr sz="1600" b="1" i="0" u="none" strike="noStrike" cap="none">
                <a:solidFill>
                  <a:schemeClr val="dk1"/>
                </a:solidFill>
                <a:latin typeface="Times New Roman"/>
                <a:ea typeface="Times New Roman"/>
                <a:cs typeface="Times New Roman"/>
                <a:sym typeface="Times New Roman"/>
              </a:defRPr>
            </a:lvl4pPr>
            <a:lvl5pPr marR="0" lvl="4" algn="l" rtl="0">
              <a:lnSpc>
                <a:spcPct val="120000"/>
              </a:lnSpc>
              <a:spcBef>
                <a:spcPts val="800"/>
              </a:spcBef>
              <a:spcAft>
                <a:spcPts val="0"/>
              </a:spcAft>
              <a:buClr>
                <a:srgbClr val="000000"/>
              </a:buClr>
              <a:buSzPts val="1400"/>
              <a:buFont typeface="Arial"/>
              <a:buNone/>
              <a:defRPr sz="1600" b="1" i="0" u="none" strike="noStrike" cap="none">
                <a:solidFill>
                  <a:schemeClr val="dk1"/>
                </a:solidFill>
                <a:latin typeface="Times New Roman"/>
                <a:ea typeface="Times New Roman"/>
                <a:cs typeface="Times New Roman"/>
                <a:sym typeface="Times New Roman"/>
              </a:defRPr>
            </a:lvl5pPr>
            <a:lvl6pPr marR="0" lvl="5" algn="l" rtl="0">
              <a:lnSpc>
                <a:spcPct val="100000"/>
              </a:lnSpc>
              <a:spcBef>
                <a:spcPts val="0"/>
              </a:spcBef>
              <a:spcAft>
                <a:spcPts val="0"/>
              </a:spcAft>
              <a:buClr>
                <a:srgbClr val="000000"/>
              </a:buClr>
              <a:buSzPts val="1400"/>
              <a:buFont typeface="Arial"/>
              <a:buNone/>
              <a:defRPr sz="1600" b="1" i="0" u="none" strike="noStrike" cap="none">
                <a:solidFill>
                  <a:schemeClr val="dk1"/>
                </a:solidFill>
                <a:latin typeface="Times New Roman"/>
                <a:ea typeface="Times New Roman"/>
                <a:cs typeface="Times New Roman"/>
                <a:sym typeface="Times New Roman"/>
              </a:defRPr>
            </a:lvl6pPr>
            <a:lvl7pPr marR="0" lvl="6" algn="l" rtl="0">
              <a:lnSpc>
                <a:spcPct val="100000"/>
              </a:lnSpc>
              <a:spcBef>
                <a:spcPts val="0"/>
              </a:spcBef>
              <a:spcAft>
                <a:spcPts val="0"/>
              </a:spcAft>
              <a:buClr>
                <a:srgbClr val="000000"/>
              </a:buClr>
              <a:buSzPts val="1400"/>
              <a:buFont typeface="Arial"/>
              <a:buNone/>
              <a:defRPr sz="1600" b="1" i="0" u="none" strike="noStrike" cap="none">
                <a:solidFill>
                  <a:schemeClr val="dk1"/>
                </a:solidFill>
                <a:latin typeface="Times New Roman"/>
                <a:ea typeface="Times New Roman"/>
                <a:cs typeface="Times New Roman"/>
                <a:sym typeface="Times New Roman"/>
              </a:defRPr>
            </a:lvl7pPr>
            <a:lvl8pPr marR="0" lvl="7" algn="l" rtl="0">
              <a:lnSpc>
                <a:spcPct val="100000"/>
              </a:lnSpc>
              <a:spcBef>
                <a:spcPts val="0"/>
              </a:spcBef>
              <a:spcAft>
                <a:spcPts val="0"/>
              </a:spcAft>
              <a:buClr>
                <a:srgbClr val="000000"/>
              </a:buClr>
              <a:buSzPts val="1400"/>
              <a:buFont typeface="Arial"/>
              <a:buNone/>
              <a:defRPr sz="1600" b="1" i="0" u="none" strike="noStrike" cap="none">
                <a:solidFill>
                  <a:schemeClr val="dk1"/>
                </a:solidFill>
                <a:latin typeface="Times New Roman"/>
                <a:ea typeface="Times New Roman"/>
                <a:cs typeface="Times New Roman"/>
                <a:sym typeface="Times New Roman"/>
              </a:defRPr>
            </a:lvl8pPr>
            <a:lvl9pPr marR="0" lvl="8" algn="l" rtl="0">
              <a:lnSpc>
                <a:spcPct val="100000"/>
              </a:lnSpc>
              <a:spcBef>
                <a:spcPts val="0"/>
              </a:spcBef>
              <a:spcAft>
                <a:spcPts val="0"/>
              </a:spcAft>
              <a:buClr>
                <a:srgbClr val="000000"/>
              </a:buClr>
              <a:buSzPts val="1400"/>
              <a:buFont typeface="Arial"/>
              <a:buNone/>
              <a:defRPr sz="1600" b="1" i="0" u="none" strike="noStrike" cap="none">
                <a:solidFill>
                  <a:schemeClr val="dk1"/>
                </a:solidFill>
                <a:latin typeface="Times New Roman"/>
                <a:ea typeface="Times New Roman"/>
                <a:cs typeface="Times New Roman"/>
                <a:sym typeface="Times New Roman"/>
              </a:defRPr>
            </a:lvl9pPr>
          </a:lstStyle>
          <a:p>
            <a:endParaRPr/>
          </a:p>
        </p:txBody>
      </p:sp>
      <p:sp>
        <p:nvSpPr>
          <p:cNvPr id="79" name="Google Shape;79;p39"/>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88888"/>
              </a:buClr>
              <a:buSzPts val="1200"/>
              <a:buFont typeface="Noto Sans Symbols"/>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888888"/>
              </a:buClr>
              <a:buSzPts val="1200"/>
              <a:buFont typeface="Noto Sans Symbols"/>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888888"/>
              </a:buClr>
              <a:buSzPts val="1200"/>
              <a:buFont typeface="Noto Sans Symbols"/>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888888"/>
              </a:buClr>
              <a:buSzPts val="1200"/>
              <a:buFont typeface="Noto Sans Symbols"/>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888888"/>
              </a:buClr>
              <a:buSzPts val="1200"/>
              <a:buFont typeface="Noto Sans Symbols"/>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888888"/>
              </a:buClr>
              <a:buSzPts val="1200"/>
              <a:buFont typeface="Noto Sans Symbols"/>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888888"/>
              </a:buClr>
              <a:buSzPts val="1200"/>
              <a:buFont typeface="Noto Sans Symbols"/>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888888"/>
              </a:buClr>
              <a:buSzPts val="1200"/>
              <a:buFont typeface="Noto Sans Symbols"/>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888888"/>
              </a:buClr>
              <a:buSzPts val="1200"/>
              <a:buFont typeface="Noto Sans Symbols"/>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60"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49"/>
        <p:cNvGrpSpPr/>
        <p:nvPr/>
      </p:nvGrpSpPr>
      <p:grpSpPr>
        <a:xfrm>
          <a:off x="0" y="0"/>
          <a:ext cx="0" cy="0"/>
          <a:chOff x="0" y="0"/>
          <a:chExt cx="0" cy="0"/>
        </a:xfrm>
      </p:grpSpPr>
      <p:sp>
        <p:nvSpPr>
          <p:cNvPr id="150" name="Google Shape;150;p41"/>
          <p:cNvSpPr txBox="1">
            <a:spLocks noGrp="1"/>
          </p:cNvSpPr>
          <p:nvPr>
            <p:ph type="title"/>
          </p:nvPr>
        </p:nvSpPr>
        <p:spPr>
          <a:xfrm>
            <a:off x="914400" y="609600"/>
            <a:ext cx="10363200" cy="1143000"/>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Times New Roman"/>
                <a:ea typeface="Times New Roman"/>
                <a:cs typeface="Times New Roman"/>
                <a:sym typeface="Times New Roman"/>
              </a:defRPr>
            </a:lvl1pPr>
            <a:lvl2pPr marR="0" lvl="1"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Times New Roman"/>
                <a:ea typeface="Times New Roman"/>
                <a:cs typeface="Times New Roman"/>
                <a:sym typeface="Times New Roman"/>
              </a:defRPr>
            </a:lvl2pPr>
            <a:lvl3pPr marR="0" lvl="2"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Times New Roman"/>
                <a:ea typeface="Times New Roman"/>
                <a:cs typeface="Times New Roman"/>
                <a:sym typeface="Times New Roman"/>
              </a:defRPr>
            </a:lvl3pPr>
            <a:lvl4pPr marR="0" lvl="3"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Times New Roman"/>
                <a:ea typeface="Times New Roman"/>
                <a:cs typeface="Times New Roman"/>
                <a:sym typeface="Times New Roman"/>
              </a:defRPr>
            </a:lvl4pPr>
            <a:lvl5pPr marR="0" lvl="4"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Times New Roman"/>
                <a:ea typeface="Times New Roman"/>
                <a:cs typeface="Times New Roman"/>
                <a:sym typeface="Times New Roman"/>
              </a:defRPr>
            </a:lvl5pPr>
            <a:lvl6pPr marR="0" lvl="5"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Times New Roman"/>
                <a:ea typeface="Times New Roman"/>
                <a:cs typeface="Times New Roman"/>
                <a:sym typeface="Times New Roman"/>
              </a:defRPr>
            </a:lvl6pPr>
            <a:lvl7pPr marR="0" lvl="6"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Times New Roman"/>
                <a:ea typeface="Times New Roman"/>
                <a:cs typeface="Times New Roman"/>
                <a:sym typeface="Times New Roman"/>
              </a:defRPr>
            </a:lvl7pPr>
            <a:lvl8pPr marR="0" lvl="7"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Times New Roman"/>
                <a:ea typeface="Times New Roman"/>
                <a:cs typeface="Times New Roman"/>
                <a:sym typeface="Times New Roman"/>
              </a:defRPr>
            </a:lvl8pPr>
            <a:lvl9pPr marR="0" lvl="8"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Times New Roman"/>
                <a:ea typeface="Times New Roman"/>
                <a:cs typeface="Times New Roman"/>
                <a:sym typeface="Times New Roman"/>
              </a:defRPr>
            </a:lvl9pPr>
          </a:lstStyle>
          <a:p>
            <a:endParaRPr/>
          </a:p>
        </p:txBody>
      </p:sp>
      <p:sp>
        <p:nvSpPr>
          <p:cNvPr id="151" name="Google Shape;151;p41"/>
          <p:cNvSpPr txBox="1">
            <a:spLocks noGrp="1"/>
          </p:cNvSpPr>
          <p:nvPr>
            <p:ph type="body" idx="1"/>
          </p:nvPr>
        </p:nvSpPr>
        <p:spPr>
          <a:xfrm>
            <a:off x="914400" y="1981200"/>
            <a:ext cx="10363200" cy="4114800"/>
          </a:xfrm>
          <a:prstGeom prst="rect">
            <a:avLst/>
          </a:prstGeom>
          <a:noFill/>
          <a:ln>
            <a:noFill/>
          </a:ln>
        </p:spPr>
        <p:txBody>
          <a:bodyPr spcFirstLastPara="1" wrap="square" lIns="91425" tIns="45700" rIns="91425" bIns="45700" anchor="t" anchorCtr="0">
            <a:noAutofit/>
          </a:bodyPr>
          <a:lstStyle>
            <a:lvl1pPr marL="457200" marR="0" lvl="0" indent="-431800" algn="l" rtl="0">
              <a:lnSpc>
                <a:spcPct val="100000"/>
              </a:lnSpc>
              <a:spcBef>
                <a:spcPts val="640"/>
              </a:spcBef>
              <a:spcAft>
                <a:spcPts val="0"/>
              </a:spcAft>
              <a:buClr>
                <a:schemeClr val="dk1"/>
              </a:buClr>
              <a:buSzPts val="3200"/>
              <a:buFont typeface="Times New Roman"/>
              <a:buChar char="•"/>
              <a:defRPr sz="3200" b="0" i="0" u="none" strike="noStrike" cap="none">
                <a:solidFill>
                  <a:schemeClr val="dk1"/>
                </a:solidFill>
                <a:latin typeface="Times New Roman"/>
                <a:ea typeface="Times New Roman"/>
                <a:cs typeface="Times New Roman"/>
                <a:sym typeface="Times New Roman"/>
              </a:defRPr>
            </a:lvl1pPr>
            <a:lvl2pPr marL="914400" marR="0" lvl="1" indent="-406400" algn="l" rtl="0">
              <a:lnSpc>
                <a:spcPct val="100000"/>
              </a:lnSpc>
              <a:spcBef>
                <a:spcPts val="560"/>
              </a:spcBef>
              <a:spcAft>
                <a:spcPts val="0"/>
              </a:spcAft>
              <a:buClr>
                <a:schemeClr val="dk1"/>
              </a:buClr>
              <a:buSzPts val="2800"/>
              <a:buFont typeface="Times New Roman"/>
              <a:buChar char="–"/>
              <a:defRPr sz="2800" b="0" i="0" u="none" strike="noStrike" cap="none">
                <a:solidFill>
                  <a:schemeClr val="dk1"/>
                </a:solidFill>
                <a:latin typeface="Times New Roman"/>
                <a:ea typeface="Times New Roman"/>
                <a:cs typeface="Times New Roman"/>
                <a:sym typeface="Times New Roman"/>
              </a:defRPr>
            </a:lvl2pPr>
            <a:lvl3pPr marL="1371600" marR="0" lvl="2" indent="-381000" algn="l" rtl="0">
              <a:lnSpc>
                <a:spcPct val="100000"/>
              </a:lnSpc>
              <a:spcBef>
                <a:spcPts val="480"/>
              </a:spcBef>
              <a:spcAft>
                <a:spcPts val="0"/>
              </a:spcAft>
              <a:buClr>
                <a:schemeClr val="dk1"/>
              </a:buClr>
              <a:buSzPts val="2400"/>
              <a:buFont typeface="Times New Roman"/>
              <a:buChar char="•"/>
              <a:defRPr sz="2400" b="0" i="0" u="none" strike="noStrike" cap="none">
                <a:solidFill>
                  <a:schemeClr val="dk1"/>
                </a:solidFill>
                <a:latin typeface="Times New Roman"/>
                <a:ea typeface="Times New Roman"/>
                <a:cs typeface="Times New Roman"/>
                <a:sym typeface="Times New Roman"/>
              </a:defRPr>
            </a:lvl3pPr>
            <a:lvl4pPr marL="1828800" marR="0" lvl="3" indent="-355600" algn="l" rtl="0">
              <a:lnSpc>
                <a:spcPct val="100000"/>
              </a:lnSpc>
              <a:spcBef>
                <a:spcPts val="400"/>
              </a:spcBef>
              <a:spcAft>
                <a:spcPts val="0"/>
              </a:spcAft>
              <a:buClr>
                <a:schemeClr val="dk1"/>
              </a:buClr>
              <a:buSzPts val="2000"/>
              <a:buFont typeface="Times New Roman"/>
              <a:buChar char="–"/>
              <a:defRPr sz="2000" b="0" i="0" u="none" strike="noStrike" cap="none">
                <a:solidFill>
                  <a:schemeClr val="dk1"/>
                </a:solidFill>
                <a:latin typeface="Times New Roman"/>
                <a:ea typeface="Times New Roman"/>
                <a:cs typeface="Times New Roman"/>
                <a:sym typeface="Times New Roman"/>
              </a:defRPr>
            </a:lvl4pPr>
            <a:lvl5pPr marL="2286000" marR="0" lvl="4" indent="-355600" algn="l" rtl="0">
              <a:lnSpc>
                <a:spcPct val="100000"/>
              </a:lnSpc>
              <a:spcBef>
                <a:spcPts val="400"/>
              </a:spcBef>
              <a:spcAft>
                <a:spcPts val="0"/>
              </a:spcAft>
              <a:buClr>
                <a:schemeClr val="dk1"/>
              </a:buClr>
              <a:buSzPts val="2000"/>
              <a:buFont typeface="Times New Roman"/>
              <a:buChar char="»"/>
              <a:defRPr sz="2000" b="0" i="0" u="none" strike="noStrike" cap="none">
                <a:solidFill>
                  <a:schemeClr val="dk1"/>
                </a:solidFill>
                <a:latin typeface="Times New Roman"/>
                <a:ea typeface="Times New Roman"/>
                <a:cs typeface="Times New Roman"/>
                <a:sym typeface="Times New Roman"/>
              </a:defRPr>
            </a:lvl5pPr>
            <a:lvl6pPr marL="2743200" marR="0" lvl="5" indent="-355600" algn="l" rtl="0">
              <a:lnSpc>
                <a:spcPct val="100000"/>
              </a:lnSpc>
              <a:spcBef>
                <a:spcPts val="400"/>
              </a:spcBef>
              <a:spcAft>
                <a:spcPts val="0"/>
              </a:spcAft>
              <a:buClr>
                <a:schemeClr val="dk1"/>
              </a:buClr>
              <a:buSzPts val="2000"/>
              <a:buFont typeface="Times New Roman"/>
              <a:buChar char="»"/>
              <a:defRPr sz="2000" b="0" i="0" u="none" strike="noStrike" cap="none">
                <a:solidFill>
                  <a:schemeClr val="dk1"/>
                </a:solidFill>
                <a:latin typeface="Times New Roman"/>
                <a:ea typeface="Times New Roman"/>
                <a:cs typeface="Times New Roman"/>
                <a:sym typeface="Times New Roman"/>
              </a:defRPr>
            </a:lvl6pPr>
            <a:lvl7pPr marL="3200400" marR="0" lvl="6" indent="-355600" algn="l" rtl="0">
              <a:lnSpc>
                <a:spcPct val="100000"/>
              </a:lnSpc>
              <a:spcBef>
                <a:spcPts val="400"/>
              </a:spcBef>
              <a:spcAft>
                <a:spcPts val="0"/>
              </a:spcAft>
              <a:buClr>
                <a:schemeClr val="dk1"/>
              </a:buClr>
              <a:buSzPts val="2000"/>
              <a:buFont typeface="Times New Roman"/>
              <a:buChar char="»"/>
              <a:defRPr sz="2000" b="0" i="0" u="none" strike="noStrike" cap="none">
                <a:solidFill>
                  <a:schemeClr val="dk1"/>
                </a:solidFill>
                <a:latin typeface="Times New Roman"/>
                <a:ea typeface="Times New Roman"/>
                <a:cs typeface="Times New Roman"/>
                <a:sym typeface="Times New Roman"/>
              </a:defRPr>
            </a:lvl7pPr>
            <a:lvl8pPr marL="3657600" marR="0" lvl="7" indent="-355600" algn="l" rtl="0">
              <a:lnSpc>
                <a:spcPct val="100000"/>
              </a:lnSpc>
              <a:spcBef>
                <a:spcPts val="400"/>
              </a:spcBef>
              <a:spcAft>
                <a:spcPts val="0"/>
              </a:spcAft>
              <a:buClr>
                <a:schemeClr val="dk1"/>
              </a:buClr>
              <a:buSzPts val="2000"/>
              <a:buFont typeface="Times New Roman"/>
              <a:buChar char="»"/>
              <a:defRPr sz="2000" b="0" i="0" u="none" strike="noStrike" cap="none">
                <a:solidFill>
                  <a:schemeClr val="dk1"/>
                </a:solidFill>
                <a:latin typeface="Times New Roman"/>
                <a:ea typeface="Times New Roman"/>
                <a:cs typeface="Times New Roman"/>
                <a:sym typeface="Times New Roman"/>
              </a:defRPr>
            </a:lvl8pPr>
            <a:lvl9pPr marL="4114800" marR="0" lvl="8" indent="-355600" algn="l" rtl="0">
              <a:lnSpc>
                <a:spcPct val="100000"/>
              </a:lnSpc>
              <a:spcBef>
                <a:spcPts val="400"/>
              </a:spcBef>
              <a:spcAft>
                <a:spcPts val="0"/>
              </a:spcAft>
              <a:buClr>
                <a:schemeClr val="dk1"/>
              </a:buClr>
              <a:buSzPts val="2000"/>
              <a:buFont typeface="Times New Roman"/>
              <a:buChar char="»"/>
              <a:defRPr sz="2000" b="0" i="0" u="none" strike="noStrike" cap="none">
                <a:solidFill>
                  <a:schemeClr val="dk1"/>
                </a:solidFill>
                <a:latin typeface="Times New Roman"/>
                <a:ea typeface="Times New Roman"/>
                <a:cs typeface="Times New Roman"/>
                <a:sym typeface="Times New Roman"/>
              </a:defRPr>
            </a:lvl9pPr>
          </a:lstStyle>
          <a:p>
            <a:endParaRPr/>
          </a:p>
        </p:txBody>
      </p:sp>
      <p:sp>
        <p:nvSpPr>
          <p:cNvPr id="152" name="Google Shape;152;p41"/>
          <p:cNvSpPr txBox="1">
            <a:spLocks noGrp="1"/>
          </p:cNvSpPr>
          <p:nvPr>
            <p:ph type="dt" idx="10"/>
          </p:nvPr>
        </p:nvSpPr>
        <p:spPr>
          <a:xfrm>
            <a:off x="914400" y="6248400"/>
            <a:ext cx="2540000" cy="457200"/>
          </a:xfrm>
          <a:prstGeom prst="rect">
            <a:avLst/>
          </a:prstGeom>
          <a:noFill/>
          <a:ln>
            <a:noFill/>
          </a:ln>
        </p:spPr>
        <p:txBody>
          <a:bodyPr spcFirstLastPara="1" wrap="square" lIns="91425" tIns="45700" rIns="91425" bIns="45700" anchor="t" anchorCtr="0">
            <a:noAutofit/>
          </a:bodyPr>
          <a:lstStyle>
            <a:lvl1pPr marR="0" lvl="0" algn="l" rtl="0">
              <a:lnSpc>
                <a:spcPct val="120000"/>
              </a:lnSpc>
              <a:spcBef>
                <a:spcPts val="700"/>
              </a:spcBef>
              <a:spcAft>
                <a:spcPts val="0"/>
              </a:spcAft>
              <a:buClr>
                <a:srgbClr val="000000"/>
              </a:buClr>
              <a:buSzPts val="1400"/>
              <a:buFont typeface="Arial"/>
              <a:buNone/>
              <a:defRPr sz="1400" b="1" i="0" u="none" strike="noStrike" cap="none">
                <a:solidFill>
                  <a:srgbClr val="000000"/>
                </a:solidFill>
                <a:latin typeface="Times New Roman"/>
                <a:ea typeface="Times New Roman"/>
                <a:cs typeface="Times New Roman"/>
                <a:sym typeface="Times New Roman"/>
              </a:defRPr>
            </a:lvl1pPr>
            <a:lvl2pPr marR="0" lvl="1" algn="l" rtl="0">
              <a:lnSpc>
                <a:spcPct val="120000"/>
              </a:lnSpc>
              <a:spcBef>
                <a:spcPts val="800"/>
              </a:spcBef>
              <a:spcAft>
                <a:spcPts val="0"/>
              </a:spcAft>
              <a:buClr>
                <a:srgbClr val="000000"/>
              </a:buClr>
              <a:buSzPts val="1400"/>
              <a:buFont typeface="Arial"/>
              <a:buNone/>
              <a:defRPr sz="1600" b="1" i="0" u="none" strike="noStrike" cap="none">
                <a:solidFill>
                  <a:schemeClr val="dk1"/>
                </a:solidFill>
                <a:latin typeface="Times New Roman"/>
                <a:ea typeface="Times New Roman"/>
                <a:cs typeface="Times New Roman"/>
                <a:sym typeface="Times New Roman"/>
              </a:defRPr>
            </a:lvl2pPr>
            <a:lvl3pPr marR="0" lvl="2" algn="l" rtl="0">
              <a:lnSpc>
                <a:spcPct val="120000"/>
              </a:lnSpc>
              <a:spcBef>
                <a:spcPts val="800"/>
              </a:spcBef>
              <a:spcAft>
                <a:spcPts val="0"/>
              </a:spcAft>
              <a:buClr>
                <a:srgbClr val="000000"/>
              </a:buClr>
              <a:buSzPts val="1400"/>
              <a:buFont typeface="Arial"/>
              <a:buNone/>
              <a:defRPr sz="1600" b="1" i="0" u="none" strike="noStrike" cap="none">
                <a:solidFill>
                  <a:schemeClr val="dk1"/>
                </a:solidFill>
                <a:latin typeface="Times New Roman"/>
                <a:ea typeface="Times New Roman"/>
                <a:cs typeface="Times New Roman"/>
                <a:sym typeface="Times New Roman"/>
              </a:defRPr>
            </a:lvl3pPr>
            <a:lvl4pPr marR="0" lvl="3" algn="l" rtl="0">
              <a:lnSpc>
                <a:spcPct val="120000"/>
              </a:lnSpc>
              <a:spcBef>
                <a:spcPts val="800"/>
              </a:spcBef>
              <a:spcAft>
                <a:spcPts val="0"/>
              </a:spcAft>
              <a:buClr>
                <a:srgbClr val="000000"/>
              </a:buClr>
              <a:buSzPts val="1400"/>
              <a:buFont typeface="Arial"/>
              <a:buNone/>
              <a:defRPr sz="1600" b="1" i="0" u="none" strike="noStrike" cap="none">
                <a:solidFill>
                  <a:schemeClr val="dk1"/>
                </a:solidFill>
                <a:latin typeface="Times New Roman"/>
                <a:ea typeface="Times New Roman"/>
                <a:cs typeface="Times New Roman"/>
                <a:sym typeface="Times New Roman"/>
              </a:defRPr>
            </a:lvl4pPr>
            <a:lvl5pPr marR="0" lvl="4" algn="l" rtl="0">
              <a:lnSpc>
                <a:spcPct val="120000"/>
              </a:lnSpc>
              <a:spcBef>
                <a:spcPts val="800"/>
              </a:spcBef>
              <a:spcAft>
                <a:spcPts val="0"/>
              </a:spcAft>
              <a:buClr>
                <a:srgbClr val="000000"/>
              </a:buClr>
              <a:buSzPts val="1400"/>
              <a:buFont typeface="Arial"/>
              <a:buNone/>
              <a:defRPr sz="1600" b="1" i="0" u="none" strike="noStrike" cap="none">
                <a:solidFill>
                  <a:schemeClr val="dk1"/>
                </a:solidFill>
                <a:latin typeface="Times New Roman"/>
                <a:ea typeface="Times New Roman"/>
                <a:cs typeface="Times New Roman"/>
                <a:sym typeface="Times New Roman"/>
              </a:defRPr>
            </a:lvl5pPr>
            <a:lvl6pPr marR="0" lvl="5" algn="l" rtl="0">
              <a:lnSpc>
                <a:spcPct val="100000"/>
              </a:lnSpc>
              <a:spcBef>
                <a:spcPts val="0"/>
              </a:spcBef>
              <a:spcAft>
                <a:spcPts val="0"/>
              </a:spcAft>
              <a:buClr>
                <a:srgbClr val="000000"/>
              </a:buClr>
              <a:buSzPts val="1400"/>
              <a:buFont typeface="Arial"/>
              <a:buNone/>
              <a:defRPr sz="1600" b="1" i="0" u="none" strike="noStrike" cap="none">
                <a:solidFill>
                  <a:schemeClr val="dk1"/>
                </a:solidFill>
                <a:latin typeface="Times New Roman"/>
                <a:ea typeface="Times New Roman"/>
                <a:cs typeface="Times New Roman"/>
                <a:sym typeface="Times New Roman"/>
              </a:defRPr>
            </a:lvl6pPr>
            <a:lvl7pPr marR="0" lvl="6" algn="l" rtl="0">
              <a:lnSpc>
                <a:spcPct val="100000"/>
              </a:lnSpc>
              <a:spcBef>
                <a:spcPts val="0"/>
              </a:spcBef>
              <a:spcAft>
                <a:spcPts val="0"/>
              </a:spcAft>
              <a:buClr>
                <a:srgbClr val="000000"/>
              </a:buClr>
              <a:buSzPts val="1400"/>
              <a:buFont typeface="Arial"/>
              <a:buNone/>
              <a:defRPr sz="1600" b="1" i="0" u="none" strike="noStrike" cap="none">
                <a:solidFill>
                  <a:schemeClr val="dk1"/>
                </a:solidFill>
                <a:latin typeface="Times New Roman"/>
                <a:ea typeface="Times New Roman"/>
                <a:cs typeface="Times New Roman"/>
                <a:sym typeface="Times New Roman"/>
              </a:defRPr>
            </a:lvl7pPr>
            <a:lvl8pPr marR="0" lvl="7" algn="l" rtl="0">
              <a:lnSpc>
                <a:spcPct val="100000"/>
              </a:lnSpc>
              <a:spcBef>
                <a:spcPts val="0"/>
              </a:spcBef>
              <a:spcAft>
                <a:spcPts val="0"/>
              </a:spcAft>
              <a:buClr>
                <a:srgbClr val="000000"/>
              </a:buClr>
              <a:buSzPts val="1400"/>
              <a:buFont typeface="Arial"/>
              <a:buNone/>
              <a:defRPr sz="1600" b="1" i="0" u="none" strike="noStrike" cap="none">
                <a:solidFill>
                  <a:schemeClr val="dk1"/>
                </a:solidFill>
                <a:latin typeface="Times New Roman"/>
                <a:ea typeface="Times New Roman"/>
                <a:cs typeface="Times New Roman"/>
                <a:sym typeface="Times New Roman"/>
              </a:defRPr>
            </a:lvl8pPr>
            <a:lvl9pPr marR="0" lvl="8" algn="l" rtl="0">
              <a:lnSpc>
                <a:spcPct val="100000"/>
              </a:lnSpc>
              <a:spcBef>
                <a:spcPts val="0"/>
              </a:spcBef>
              <a:spcAft>
                <a:spcPts val="0"/>
              </a:spcAft>
              <a:buClr>
                <a:srgbClr val="000000"/>
              </a:buClr>
              <a:buSzPts val="1400"/>
              <a:buFont typeface="Arial"/>
              <a:buNone/>
              <a:defRPr sz="1600" b="1" i="0" u="none" strike="noStrike" cap="none">
                <a:solidFill>
                  <a:schemeClr val="dk1"/>
                </a:solidFill>
                <a:latin typeface="Times New Roman"/>
                <a:ea typeface="Times New Roman"/>
                <a:cs typeface="Times New Roman"/>
                <a:sym typeface="Times New Roman"/>
              </a:defRPr>
            </a:lvl9pPr>
          </a:lstStyle>
          <a:p>
            <a:endParaRPr/>
          </a:p>
        </p:txBody>
      </p:sp>
      <p:sp>
        <p:nvSpPr>
          <p:cNvPr id="153" name="Google Shape;153;p41"/>
          <p:cNvSpPr txBox="1">
            <a:spLocks noGrp="1"/>
          </p:cNvSpPr>
          <p:nvPr>
            <p:ph type="ftr" idx="11"/>
          </p:nvPr>
        </p:nvSpPr>
        <p:spPr>
          <a:xfrm>
            <a:off x="4165600" y="6248400"/>
            <a:ext cx="3860800" cy="457200"/>
          </a:xfrm>
          <a:prstGeom prst="rect">
            <a:avLst/>
          </a:prstGeom>
          <a:noFill/>
          <a:ln>
            <a:noFill/>
          </a:ln>
        </p:spPr>
        <p:txBody>
          <a:bodyPr spcFirstLastPara="1" wrap="square" lIns="91425" tIns="45700" rIns="91425" bIns="45700" anchor="t" anchorCtr="0">
            <a:noAutofit/>
          </a:bodyPr>
          <a:lstStyle>
            <a:lvl1pPr marR="0" lvl="0" algn="ctr" rtl="0">
              <a:lnSpc>
                <a:spcPct val="120000"/>
              </a:lnSpc>
              <a:spcBef>
                <a:spcPts val="700"/>
              </a:spcBef>
              <a:spcAft>
                <a:spcPts val="0"/>
              </a:spcAft>
              <a:buClr>
                <a:srgbClr val="000000"/>
              </a:buClr>
              <a:buSzPts val="1400"/>
              <a:buFont typeface="Arial"/>
              <a:buNone/>
              <a:defRPr sz="1400" b="1" i="0" u="none" strike="noStrike" cap="none">
                <a:solidFill>
                  <a:srgbClr val="000000"/>
                </a:solidFill>
                <a:latin typeface="Times New Roman"/>
                <a:ea typeface="Times New Roman"/>
                <a:cs typeface="Times New Roman"/>
                <a:sym typeface="Times New Roman"/>
              </a:defRPr>
            </a:lvl1pPr>
            <a:lvl2pPr marR="0" lvl="1" algn="l" rtl="0">
              <a:lnSpc>
                <a:spcPct val="120000"/>
              </a:lnSpc>
              <a:spcBef>
                <a:spcPts val="800"/>
              </a:spcBef>
              <a:spcAft>
                <a:spcPts val="0"/>
              </a:spcAft>
              <a:buClr>
                <a:srgbClr val="000000"/>
              </a:buClr>
              <a:buSzPts val="1400"/>
              <a:buFont typeface="Arial"/>
              <a:buNone/>
              <a:defRPr sz="1600" b="1" i="0" u="none" strike="noStrike" cap="none">
                <a:solidFill>
                  <a:schemeClr val="dk1"/>
                </a:solidFill>
                <a:latin typeface="Times New Roman"/>
                <a:ea typeface="Times New Roman"/>
                <a:cs typeface="Times New Roman"/>
                <a:sym typeface="Times New Roman"/>
              </a:defRPr>
            </a:lvl2pPr>
            <a:lvl3pPr marR="0" lvl="2" algn="l" rtl="0">
              <a:lnSpc>
                <a:spcPct val="120000"/>
              </a:lnSpc>
              <a:spcBef>
                <a:spcPts val="800"/>
              </a:spcBef>
              <a:spcAft>
                <a:spcPts val="0"/>
              </a:spcAft>
              <a:buClr>
                <a:srgbClr val="000000"/>
              </a:buClr>
              <a:buSzPts val="1400"/>
              <a:buFont typeface="Arial"/>
              <a:buNone/>
              <a:defRPr sz="1600" b="1" i="0" u="none" strike="noStrike" cap="none">
                <a:solidFill>
                  <a:schemeClr val="dk1"/>
                </a:solidFill>
                <a:latin typeface="Times New Roman"/>
                <a:ea typeface="Times New Roman"/>
                <a:cs typeface="Times New Roman"/>
                <a:sym typeface="Times New Roman"/>
              </a:defRPr>
            </a:lvl3pPr>
            <a:lvl4pPr marR="0" lvl="3" algn="l" rtl="0">
              <a:lnSpc>
                <a:spcPct val="120000"/>
              </a:lnSpc>
              <a:spcBef>
                <a:spcPts val="800"/>
              </a:spcBef>
              <a:spcAft>
                <a:spcPts val="0"/>
              </a:spcAft>
              <a:buClr>
                <a:srgbClr val="000000"/>
              </a:buClr>
              <a:buSzPts val="1400"/>
              <a:buFont typeface="Arial"/>
              <a:buNone/>
              <a:defRPr sz="1600" b="1" i="0" u="none" strike="noStrike" cap="none">
                <a:solidFill>
                  <a:schemeClr val="dk1"/>
                </a:solidFill>
                <a:latin typeface="Times New Roman"/>
                <a:ea typeface="Times New Roman"/>
                <a:cs typeface="Times New Roman"/>
                <a:sym typeface="Times New Roman"/>
              </a:defRPr>
            </a:lvl4pPr>
            <a:lvl5pPr marR="0" lvl="4" algn="l" rtl="0">
              <a:lnSpc>
                <a:spcPct val="120000"/>
              </a:lnSpc>
              <a:spcBef>
                <a:spcPts val="800"/>
              </a:spcBef>
              <a:spcAft>
                <a:spcPts val="0"/>
              </a:spcAft>
              <a:buClr>
                <a:srgbClr val="000000"/>
              </a:buClr>
              <a:buSzPts val="1400"/>
              <a:buFont typeface="Arial"/>
              <a:buNone/>
              <a:defRPr sz="1600" b="1" i="0" u="none" strike="noStrike" cap="none">
                <a:solidFill>
                  <a:schemeClr val="dk1"/>
                </a:solidFill>
                <a:latin typeface="Times New Roman"/>
                <a:ea typeface="Times New Roman"/>
                <a:cs typeface="Times New Roman"/>
                <a:sym typeface="Times New Roman"/>
              </a:defRPr>
            </a:lvl5pPr>
            <a:lvl6pPr marR="0" lvl="5" algn="l" rtl="0">
              <a:lnSpc>
                <a:spcPct val="100000"/>
              </a:lnSpc>
              <a:spcBef>
                <a:spcPts val="0"/>
              </a:spcBef>
              <a:spcAft>
                <a:spcPts val="0"/>
              </a:spcAft>
              <a:buClr>
                <a:srgbClr val="000000"/>
              </a:buClr>
              <a:buSzPts val="1400"/>
              <a:buFont typeface="Arial"/>
              <a:buNone/>
              <a:defRPr sz="1600" b="1" i="0" u="none" strike="noStrike" cap="none">
                <a:solidFill>
                  <a:schemeClr val="dk1"/>
                </a:solidFill>
                <a:latin typeface="Times New Roman"/>
                <a:ea typeface="Times New Roman"/>
                <a:cs typeface="Times New Roman"/>
                <a:sym typeface="Times New Roman"/>
              </a:defRPr>
            </a:lvl6pPr>
            <a:lvl7pPr marR="0" lvl="6" algn="l" rtl="0">
              <a:lnSpc>
                <a:spcPct val="100000"/>
              </a:lnSpc>
              <a:spcBef>
                <a:spcPts val="0"/>
              </a:spcBef>
              <a:spcAft>
                <a:spcPts val="0"/>
              </a:spcAft>
              <a:buClr>
                <a:srgbClr val="000000"/>
              </a:buClr>
              <a:buSzPts val="1400"/>
              <a:buFont typeface="Arial"/>
              <a:buNone/>
              <a:defRPr sz="1600" b="1" i="0" u="none" strike="noStrike" cap="none">
                <a:solidFill>
                  <a:schemeClr val="dk1"/>
                </a:solidFill>
                <a:latin typeface="Times New Roman"/>
                <a:ea typeface="Times New Roman"/>
                <a:cs typeface="Times New Roman"/>
                <a:sym typeface="Times New Roman"/>
              </a:defRPr>
            </a:lvl7pPr>
            <a:lvl8pPr marR="0" lvl="7" algn="l" rtl="0">
              <a:lnSpc>
                <a:spcPct val="100000"/>
              </a:lnSpc>
              <a:spcBef>
                <a:spcPts val="0"/>
              </a:spcBef>
              <a:spcAft>
                <a:spcPts val="0"/>
              </a:spcAft>
              <a:buClr>
                <a:srgbClr val="000000"/>
              </a:buClr>
              <a:buSzPts val="1400"/>
              <a:buFont typeface="Arial"/>
              <a:buNone/>
              <a:defRPr sz="1600" b="1" i="0" u="none" strike="noStrike" cap="none">
                <a:solidFill>
                  <a:schemeClr val="dk1"/>
                </a:solidFill>
                <a:latin typeface="Times New Roman"/>
                <a:ea typeface="Times New Roman"/>
                <a:cs typeface="Times New Roman"/>
                <a:sym typeface="Times New Roman"/>
              </a:defRPr>
            </a:lvl8pPr>
            <a:lvl9pPr marR="0" lvl="8" algn="l" rtl="0">
              <a:lnSpc>
                <a:spcPct val="100000"/>
              </a:lnSpc>
              <a:spcBef>
                <a:spcPts val="0"/>
              </a:spcBef>
              <a:spcAft>
                <a:spcPts val="0"/>
              </a:spcAft>
              <a:buClr>
                <a:srgbClr val="000000"/>
              </a:buClr>
              <a:buSzPts val="1400"/>
              <a:buFont typeface="Arial"/>
              <a:buNone/>
              <a:defRPr sz="1600" b="1" i="0" u="none" strike="noStrike" cap="none">
                <a:solidFill>
                  <a:schemeClr val="dk1"/>
                </a:solidFill>
                <a:latin typeface="Times New Roman"/>
                <a:ea typeface="Times New Roman"/>
                <a:cs typeface="Times New Roman"/>
                <a:sym typeface="Times New Roman"/>
              </a:defRPr>
            </a:lvl9pPr>
          </a:lstStyle>
          <a:p>
            <a:endParaRPr/>
          </a:p>
        </p:txBody>
      </p:sp>
      <p:sp>
        <p:nvSpPr>
          <p:cNvPr id="154" name="Google Shape;154;p41"/>
          <p:cNvSpPr txBox="1">
            <a:spLocks noGrp="1"/>
          </p:cNvSpPr>
          <p:nvPr>
            <p:ph type="sldNum" idx="12"/>
          </p:nvPr>
        </p:nvSpPr>
        <p:spPr>
          <a:xfrm>
            <a:off x="8737600" y="6248400"/>
            <a:ext cx="2540000" cy="457200"/>
          </a:xfrm>
          <a:prstGeom prst="rect">
            <a:avLst/>
          </a:prstGeom>
          <a:noFill/>
          <a:ln>
            <a:noFill/>
          </a:ln>
        </p:spPr>
        <p:txBody>
          <a:bodyPr spcFirstLastPara="1" wrap="square" lIns="91425" tIns="45700" rIns="91425" bIns="45700" anchor="t" anchorCtr="0">
            <a:noAutofit/>
          </a:bodyPr>
          <a:lstStyle>
            <a:lvl1pPr marL="0" marR="0" lvl="0" indent="0" algn="r" rtl="0">
              <a:lnSpc>
                <a:spcPct val="100000"/>
              </a:lnSpc>
              <a:spcBef>
                <a:spcPts val="0"/>
              </a:spcBef>
              <a:spcAft>
                <a:spcPts val="0"/>
              </a:spcAft>
              <a:buClr>
                <a:srgbClr val="000000"/>
              </a:buClr>
              <a:buSzPts val="1400"/>
              <a:buFont typeface="Noto Sans Symbols"/>
              <a:buNone/>
              <a:defRPr sz="1400" b="0" i="0" u="none" strike="noStrike" cap="none">
                <a:solidFill>
                  <a:srgbClr val="000000"/>
                </a:solidFill>
                <a:latin typeface="Times New Roman"/>
                <a:ea typeface="Times New Roman"/>
                <a:cs typeface="Times New Roman"/>
                <a:sym typeface="Times New Roman"/>
              </a:defRPr>
            </a:lvl1pPr>
            <a:lvl2pPr marL="0" marR="0" lvl="1" indent="0" algn="r" rtl="0">
              <a:lnSpc>
                <a:spcPct val="100000"/>
              </a:lnSpc>
              <a:spcBef>
                <a:spcPts val="0"/>
              </a:spcBef>
              <a:spcAft>
                <a:spcPts val="0"/>
              </a:spcAft>
              <a:buClr>
                <a:srgbClr val="000000"/>
              </a:buClr>
              <a:buSzPts val="1400"/>
              <a:buFont typeface="Noto Sans Symbols"/>
              <a:buNone/>
              <a:defRPr sz="1400" b="0" i="0" u="none" strike="noStrike" cap="none">
                <a:solidFill>
                  <a:srgbClr val="000000"/>
                </a:solidFill>
                <a:latin typeface="Times New Roman"/>
                <a:ea typeface="Times New Roman"/>
                <a:cs typeface="Times New Roman"/>
                <a:sym typeface="Times New Roman"/>
              </a:defRPr>
            </a:lvl2pPr>
            <a:lvl3pPr marL="0" marR="0" lvl="2" indent="0" algn="r" rtl="0">
              <a:lnSpc>
                <a:spcPct val="100000"/>
              </a:lnSpc>
              <a:spcBef>
                <a:spcPts val="0"/>
              </a:spcBef>
              <a:spcAft>
                <a:spcPts val="0"/>
              </a:spcAft>
              <a:buClr>
                <a:srgbClr val="000000"/>
              </a:buClr>
              <a:buSzPts val="1400"/>
              <a:buFont typeface="Noto Sans Symbols"/>
              <a:buNone/>
              <a:defRPr sz="1400" b="0" i="0" u="none" strike="noStrike" cap="none">
                <a:solidFill>
                  <a:srgbClr val="000000"/>
                </a:solidFill>
                <a:latin typeface="Times New Roman"/>
                <a:ea typeface="Times New Roman"/>
                <a:cs typeface="Times New Roman"/>
                <a:sym typeface="Times New Roman"/>
              </a:defRPr>
            </a:lvl3pPr>
            <a:lvl4pPr marL="0" marR="0" lvl="3" indent="0" algn="r" rtl="0">
              <a:lnSpc>
                <a:spcPct val="100000"/>
              </a:lnSpc>
              <a:spcBef>
                <a:spcPts val="0"/>
              </a:spcBef>
              <a:spcAft>
                <a:spcPts val="0"/>
              </a:spcAft>
              <a:buClr>
                <a:srgbClr val="000000"/>
              </a:buClr>
              <a:buSzPts val="1400"/>
              <a:buFont typeface="Noto Sans Symbols"/>
              <a:buNone/>
              <a:defRPr sz="1400" b="0" i="0" u="none" strike="noStrike" cap="none">
                <a:solidFill>
                  <a:srgbClr val="000000"/>
                </a:solidFill>
                <a:latin typeface="Times New Roman"/>
                <a:ea typeface="Times New Roman"/>
                <a:cs typeface="Times New Roman"/>
                <a:sym typeface="Times New Roman"/>
              </a:defRPr>
            </a:lvl4pPr>
            <a:lvl5pPr marL="0" marR="0" lvl="4" indent="0" algn="r" rtl="0">
              <a:lnSpc>
                <a:spcPct val="100000"/>
              </a:lnSpc>
              <a:spcBef>
                <a:spcPts val="0"/>
              </a:spcBef>
              <a:spcAft>
                <a:spcPts val="0"/>
              </a:spcAft>
              <a:buClr>
                <a:srgbClr val="000000"/>
              </a:buClr>
              <a:buSzPts val="1400"/>
              <a:buFont typeface="Noto Sans Symbols"/>
              <a:buNone/>
              <a:defRPr sz="1400" b="0" i="0" u="none" strike="noStrike" cap="none">
                <a:solidFill>
                  <a:srgbClr val="000000"/>
                </a:solidFill>
                <a:latin typeface="Times New Roman"/>
                <a:ea typeface="Times New Roman"/>
                <a:cs typeface="Times New Roman"/>
                <a:sym typeface="Times New Roman"/>
              </a:defRPr>
            </a:lvl5pPr>
            <a:lvl6pPr marL="0" marR="0" lvl="5" indent="0" algn="r" rtl="0">
              <a:lnSpc>
                <a:spcPct val="100000"/>
              </a:lnSpc>
              <a:spcBef>
                <a:spcPts val="0"/>
              </a:spcBef>
              <a:spcAft>
                <a:spcPts val="0"/>
              </a:spcAft>
              <a:buClr>
                <a:srgbClr val="000000"/>
              </a:buClr>
              <a:buSzPts val="1400"/>
              <a:buFont typeface="Noto Sans Symbols"/>
              <a:buNone/>
              <a:defRPr sz="1400" b="0" i="0" u="none" strike="noStrike" cap="none">
                <a:solidFill>
                  <a:srgbClr val="000000"/>
                </a:solidFill>
                <a:latin typeface="Times New Roman"/>
                <a:ea typeface="Times New Roman"/>
                <a:cs typeface="Times New Roman"/>
                <a:sym typeface="Times New Roman"/>
              </a:defRPr>
            </a:lvl6pPr>
            <a:lvl7pPr marL="0" marR="0" lvl="6" indent="0" algn="r" rtl="0">
              <a:lnSpc>
                <a:spcPct val="100000"/>
              </a:lnSpc>
              <a:spcBef>
                <a:spcPts val="0"/>
              </a:spcBef>
              <a:spcAft>
                <a:spcPts val="0"/>
              </a:spcAft>
              <a:buClr>
                <a:srgbClr val="000000"/>
              </a:buClr>
              <a:buSzPts val="1400"/>
              <a:buFont typeface="Noto Sans Symbols"/>
              <a:buNone/>
              <a:defRPr sz="1400" b="0" i="0" u="none" strike="noStrike" cap="none">
                <a:solidFill>
                  <a:srgbClr val="000000"/>
                </a:solidFill>
                <a:latin typeface="Times New Roman"/>
                <a:ea typeface="Times New Roman"/>
                <a:cs typeface="Times New Roman"/>
                <a:sym typeface="Times New Roman"/>
              </a:defRPr>
            </a:lvl7pPr>
            <a:lvl8pPr marL="0" marR="0" lvl="7" indent="0" algn="r" rtl="0">
              <a:lnSpc>
                <a:spcPct val="100000"/>
              </a:lnSpc>
              <a:spcBef>
                <a:spcPts val="0"/>
              </a:spcBef>
              <a:spcAft>
                <a:spcPts val="0"/>
              </a:spcAft>
              <a:buClr>
                <a:srgbClr val="000000"/>
              </a:buClr>
              <a:buSzPts val="1400"/>
              <a:buFont typeface="Noto Sans Symbols"/>
              <a:buNone/>
              <a:defRPr sz="1400" b="0" i="0" u="none" strike="noStrike" cap="none">
                <a:solidFill>
                  <a:srgbClr val="000000"/>
                </a:solidFill>
                <a:latin typeface="Times New Roman"/>
                <a:ea typeface="Times New Roman"/>
                <a:cs typeface="Times New Roman"/>
                <a:sym typeface="Times New Roman"/>
              </a:defRPr>
            </a:lvl8pPr>
            <a:lvl9pPr marL="0" marR="0" lvl="8" indent="0" algn="r" rtl="0">
              <a:lnSpc>
                <a:spcPct val="100000"/>
              </a:lnSpc>
              <a:spcBef>
                <a:spcPts val="0"/>
              </a:spcBef>
              <a:spcAft>
                <a:spcPts val="0"/>
              </a:spcAft>
              <a:buClr>
                <a:srgbClr val="000000"/>
              </a:buClr>
              <a:buSzPts val="1400"/>
              <a:buFont typeface="Noto Sans Symbols"/>
              <a:buNone/>
              <a:defRPr sz="1400" b="0" i="0" u="none" strike="noStrike" cap="none">
                <a:solidFill>
                  <a:srgbClr val="000000"/>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72" r:id="rId1"/>
    <p:sldLayoutId id="2147483673" r:id="rId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66"/>
        <p:cNvGrpSpPr/>
        <p:nvPr/>
      </p:nvGrpSpPr>
      <p:grpSpPr>
        <a:xfrm>
          <a:off x="0" y="0"/>
          <a:ext cx="0" cy="0"/>
          <a:chOff x="0" y="0"/>
          <a:chExt cx="0" cy="0"/>
        </a:xfrm>
      </p:grpSpPr>
      <p:sp>
        <p:nvSpPr>
          <p:cNvPr id="167" name="Google Shape;167;p43"/>
          <p:cNvSpPr txBox="1">
            <a:spLocks noGrp="1"/>
          </p:cNvSpPr>
          <p:nvPr>
            <p:ph type="title"/>
          </p:nvPr>
        </p:nvSpPr>
        <p:spPr>
          <a:xfrm>
            <a:off x="609600" y="274638"/>
            <a:ext cx="10972800" cy="1143000"/>
          </a:xfrm>
          <a:prstGeom prst="rect">
            <a:avLst/>
          </a:prstGeom>
          <a:noFill/>
          <a:ln>
            <a:noFill/>
          </a:ln>
        </p:spPr>
        <p:txBody>
          <a:bodyPr spcFirstLastPara="1" wrap="square" lIns="91325" tIns="45650" rIns="91325" bIns="45650" anchor="ctr" anchorCtr="0">
            <a:noAutofit/>
          </a:bodyPr>
          <a:lstStyle>
            <a:lvl1pPr marR="0" lvl="0"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1pPr>
            <a:lvl2pPr marR="0" lvl="1"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2pPr>
            <a:lvl3pPr marR="0" lvl="2"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3pPr>
            <a:lvl4pPr marR="0" lvl="3"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4pPr>
            <a:lvl5pPr marR="0" lvl="4"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5pPr>
            <a:lvl6pPr marR="0" lvl="5"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6pPr>
            <a:lvl7pPr marR="0" lvl="6"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7pPr>
            <a:lvl8pPr marR="0" lvl="7"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8pPr>
            <a:lvl9pPr marR="0" lvl="8"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9pPr>
          </a:lstStyle>
          <a:p>
            <a:endParaRPr/>
          </a:p>
        </p:txBody>
      </p:sp>
      <p:sp>
        <p:nvSpPr>
          <p:cNvPr id="168" name="Google Shape;168;p43"/>
          <p:cNvSpPr txBox="1">
            <a:spLocks noGrp="1"/>
          </p:cNvSpPr>
          <p:nvPr>
            <p:ph type="body" idx="1"/>
          </p:nvPr>
        </p:nvSpPr>
        <p:spPr>
          <a:xfrm>
            <a:off x="609600" y="1600204"/>
            <a:ext cx="10972800" cy="4525963"/>
          </a:xfrm>
          <a:prstGeom prst="rect">
            <a:avLst/>
          </a:prstGeom>
          <a:noFill/>
          <a:ln>
            <a:noFill/>
          </a:ln>
        </p:spPr>
        <p:txBody>
          <a:bodyPr spcFirstLastPara="1" wrap="square" lIns="91325" tIns="45650" rIns="91325" bIns="45650" anchor="t" anchorCtr="0">
            <a:noAutofit/>
          </a:bodyPr>
          <a:lstStyle>
            <a:lvl1pPr marL="457200" marR="0" lvl="0"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69" name="Google Shape;169;p43"/>
          <p:cNvSpPr txBox="1">
            <a:spLocks noGrp="1"/>
          </p:cNvSpPr>
          <p:nvPr>
            <p:ph type="dt" idx="10"/>
          </p:nvPr>
        </p:nvSpPr>
        <p:spPr>
          <a:xfrm>
            <a:off x="609600" y="6356361"/>
            <a:ext cx="2844800" cy="365125"/>
          </a:xfrm>
          <a:prstGeom prst="rect">
            <a:avLst/>
          </a:prstGeom>
          <a:noFill/>
          <a:ln>
            <a:noFill/>
          </a:ln>
        </p:spPr>
        <p:txBody>
          <a:bodyPr spcFirstLastPara="1" wrap="square" lIns="91325" tIns="45650" rIns="91325" bIns="45650" anchor="ctr" anchorCtr="0">
            <a:noAutofit/>
          </a:bodyPr>
          <a:lstStyle>
            <a:lvl1pPr marR="0" lvl="0" algn="l" rtl="0">
              <a:lnSpc>
                <a:spcPct val="120000"/>
              </a:lnSpc>
              <a:spcBef>
                <a:spcPts val="600"/>
              </a:spcBef>
              <a:spcAft>
                <a:spcPts val="0"/>
              </a:spcAft>
              <a:buClr>
                <a:srgbClr val="000000"/>
              </a:buClr>
              <a:buSzPts val="1400"/>
              <a:buFont typeface="Arial"/>
              <a:buNone/>
              <a:defRPr sz="1200" b="1" i="0" u="none" strike="noStrike" cap="none">
                <a:solidFill>
                  <a:srgbClr val="898989"/>
                </a:solidFill>
                <a:latin typeface="Calibri"/>
                <a:ea typeface="Calibri"/>
                <a:cs typeface="Calibri"/>
                <a:sym typeface="Calibri"/>
              </a:defRPr>
            </a:lvl1pPr>
            <a:lvl2pPr marR="0" lvl="1" algn="l" rtl="0">
              <a:lnSpc>
                <a:spcPct val="120000"/>
              </a:lnSpc>
              <a:spcBef>
                <a:spcPts val="800"/>
              </a:spcBef>
              <a:spcAft>
                <a:spcPts val="0"/>
              </a:spcAft>
              <a:buClr>
                <a:srgbClr val="000000"/>
              </a:buClr>
              <a:buSzPts val="1400"/>
              <a:buFont typeface="Arial"/>
              <a:buNone/>
              <a:defRPr sz="1600" b="1" i="0" u="none" strike="noStrike" cap="none">
                <a:solidFill>
                  <a:schemeClr val="dk1"/>
                </a:solidFill>
                <a:latin typeface="Times New Roman"/>
                <a:ea typeface="Times New Roman"/>
                <a:cs typeface="Times New Roman"/>
                <a:sym typeface="Times New Roman"/>
              </a:defRPr>
            </a:lvl2pPr>
            <a:lvl3pPr marR="0" lvl="2" algn="l" rtl="0">
              <a:lnSpc>
                <a:spcPct val="120000"/>
              </a:lnSpc>
              <a:spcBef>
                <a:spcPts val="800"/>
              </a:spcBef>
              <a:spcAft>
                <a:spcPts val="0"/>
              </a:spcAft>
              <a:buClr>
                <a:srgbClr val="000000"/>
              </a:buClr>
              <a:buSzPts val="1400"/>
              <a:buFont typeface="Arial"/>
              <a:buNone/>
              <a:defRPr sz="1600" b="1" i="0" u="none" strike="noStrike" cap="none">
                <a:solidFill>
                  <a:schemeClr val="dk1"/>
                </a:solidFill>
                <a:latin typeface="Times New Roman"/>
                <a:ea typeface="Times New Roman"/>
                <a:cs typeface="Times New Roman"/>
                <a:sym typeface="Times New Roman"/>
              </a:defRPr>
            </a:lvl3pPr>
            <a:lvl4pPr marR="0" lvl="3" algn="l" rtl="0">
              <a:lnSpc>
                <a:spcPct val="120000"/>
              </a:lnSpc>
              <a:spcBef>
                <a:spcPts val="800"/>
              </a:spcBef>
              <a:spcAft>
                <a:spcPts val="0"/>
              </a:spcAft>
              <a:buClr>
                <a:srgbClr val="000000"/>
              </a:buClr>
              <a:buSzPts val="1400"/>
              <a:buFont typeface="Arial"/>
              <a:buNone/>
              <a:defRPr sz="1600" b="1" i="0" u="none" strike="noStrike" cap="none">
                <a:solidFill>
                  <a:schemeClr val="dk1"/>
                </a:solidFill>
                <a:latin typeface="Times New Roman"/>
                <a:ea typeface="Times New Roman"/>
                <a:cs typeface="Times New Roman"/>
                <a:sym typeface="Times New Roman"/>
              </a:defRPr>
            </a:lvl4pPr>
            <a:lvl5pPr marR="0" lvl="4" algn="l" rtl="0">
              <a:lnSpc>
                <a:spcPct val="120000"/>
              </a:lnSpc>
              <a:spcBef>
                <a:spcPts val="800"/>
              </a:spcBef>
              <a:spcAft>
                <a:spcPts val="0"/>
              </a:spcAft>
              <a:buClr>
                <a:srgbClr val="000000"/>
              </a:buClr>
              <a:buSzPts val="1400"/>
              <a:buFont typeface="Arial"/>
              <a:buNone/>
              <a:defRPr sz="1600" b="1" i="0" u="none" strike="noStrike" cap="none">
                <a:solidFill>
                  <a:schemeClr val="dk1"/>
                </a:solidFill>
                <a:latin typeface="Times New Roman"/>
                <a:ea typeface="Times New Roman"/>
                <a:cs typeface="Times New Roman"/>
                <a:sym typeface="Times New Roman"/>
              </a:defRPr>
            </a:lvl5pPr>
            <a:lvl6pPr marR="0" lvl="5" algn="l" rtl="0">
              <a:lnSpc>
                <a:spcPct val="100000"/>
              </a:lnSpc>
              <a:spcBef>
                <a:spcPts val="0"/>
              </a:spcBef>
              <a:spcAft>
                <a:spcPts val="0"/>
              </a:spcAft>
              <a:buClr>
                <a:srgbClr val="000000"/>
              </a:buClr>
              <a:buSzPts val="1400"/>
              <a:buFont typeface="Arial"/>
              <a:buNone/>
              <a:defRPr sz="1600" b="1" i="0" u="none" strike="noStrike" cap="none">
                <a:solidFill>
                  <a:schemeClr val="dk1"/>
                </a:solidFill>
                <a:latin typeface="Times New Roman"/>
                <a:ea typeface="Times New Roman"/>
                <a:cs typeface="Times New Roman"/>
                <a:sym typeface="Times New Roman"/>
              </a:defRPr>
            </a:lvl6pPr>
            <a:lvl7pPr marR="0" lvl="6" algn="l" rtl="0">
              <a:lnSpc>
                <a:spcPct val="100000"/>
              </a:lnSpc>
              <a:spcBef>
                <a:spcPts val="0"/>
              </a:spcBef>
              <a:spcAft>
                <a:spcPts val="0"/>
              </a:spcAft>
              <a:buClr>
                <a:srgbClr val="000000"/>
              </a:buClr>
              <a:buSzPts val="1400"/>
              <a:buFont typeface="Arial"/>
              <a:buNone/>
              <a:defRPr sz="1600" b="1" i="0" u="none" strike="noStrike" cap="none">
                <a:solidFill>
                  <a:schemeClr val="dk1"/>
                </a:solidFill>
                <a:latin typeface="Times New Roman"/>
                <a:ea typeface="Times New Roman"/>
                <a:cs typeface="Times New Roman"/>
                <a:sym typeface="Times New Roman"/>
              </a:defRPr>
            </a:lvl7pPr>
            <a:lvl8pPr marR="0" lvl="7" algn="l" rtl="0">
              <a:lnSpc>
                <a:spcPct val="100000"/>
              </a:lnSpc>
              <a:spcBef>
                <a:spcPts val="0"/>
              </a:spcBef>
              <a:spcAft>
                <a:spcPts val="0"/>
              </a:spcAft>
              <a:buClr>
                <a:srgbClr val="000000"/>
              </a:buClr>
              <a:buSzPts val="1400"/>
              <a:buFont typeface="Arial"/>
              <a:buNone/>
              <a:defRPr sz="1600" b="1" i="0" u="none" strike="noStrike" cap="none">
                <a:solidFill>
                  <a:schemeClr val="dk1"/>
                </a:solidFill>
                <a:latin typeface="Times New Roman"/>
                <a:ea typeface="Times New Roman"/>
                <a:cs typeface="Times New Roman"/>
                <a:sym typeface="Times New Roman"/>
              </a:defRPr>
            </a:lvl8pPr>
            <a:lvl9pPr marR="0" lvl="8" algn="l" rtl="0">
              <a:lnSpc>
                <a:spcPct val="100000"/>
              </a:lnSpc>
              <a:spcBef>
                <a:spcPts val="0"/>
              </a:spcBef>
              <a:spcAft>
                <a:spcPts val="0"/>
              </a:spcAft>
              <a:buClr>
                <a:srgbClr val="000000"/>
              </a:buClr>
              <a:buSzPts val="1400"/>
              <a:buFont typeface="Arial"/>
              <a:buNone/>
              <a:defRPr sz="1600" b="1" i="0" u="none" strike="noStrike" cap="none">
                <a:solidFill>
                  <a:schemeClr val="dk1"/>
                </a:solidFill>
                <a:latin typeface="Times New Roman"/>
                <a:ea typeface="Times New Roman"/>
                <a:cs typeface="Times New Roman"/>
                <a:sym typeface="Times New Roman"/>
              </a:defRPr>
            </a:lvl9pPr>
          </a:lstStyle>
          <a:p>
            <a:endParaRPr/>
          </a:p>
        </p:txBody>
      </p:sp>
      <p:sp>
        <p:nvSpPr>
          <p:cNvPr id="170" name="Google Shape;170;p43"/>
          <p:cNvSpPr txBox="1">
            <a:spLocks noGrp="1"/>
          </p:cNvSpPr>
          <p:nvPr>
            <p:ph type="ftr" idx="11"/>
          </p:nvPr>
        </p:nvSpPr>
        <p:spPr>
          <a:xfrm>
            <a:off x="4165600" y="6356361"/>
            <a:ext cx="3860800" cy="365125"/>
          </a:xfrm>
          <a:prstGeom prst="rect">
            <a:avLst/>
          </a:prstGeom>
          <a:noFill/>
          <a:ln>
            <a:noFill/>
          </a:ln>
        </p:spPr>
        <p:txBody>
          <a:bodyPr spcFirstLastPara="1" wrap="square" lIns="91325" tIns="45650" rIns="91325" bIns="45650" anchor="ctr" anchorCtr="0">
            <a:noAutofit/>
          </a:bodyPr>
          <a:lstStyle>
            <a:lvl1pPr marR="0" lvl="0" algn="ctr" rtl="0">
              <a:lnSpc>
                <a:spcPct val="120000"/>
              </a:lnSpc>
              <a:spcBef>
                <a:spcPts val="600"/>
              </a:spcBef>
              <a:spcAft>
                <a:spcPts val="0"/>
              </a:spcAft>
              <a:buClr>
                <a:srgbClr val="000000"/>
              </a:buClr>
              <a:buSzPts val="1400"/>
              <a:buFont typeface="Arial"/>
              <a:buNone/>
              <a:defRPr sz="1200" b="1" i="0" u="none" strike="noStrike" cap="none">
                <a:solidFill>
                  <a:srgbClr val="898989"/>
                </a:solidFill>
                <a:latin typeface="Calibri"/>
                <a:ea typeface="Calibri"/>
                <a:cs typeface="Calibri"/>
                <a:sym typeface="Calibri"/>
              </a:defRPr>
            </a:lvl1pPr>
            <a:lvl2pPr marR="0" lvl="1" algn="l" rtl="0">
              <a:lnSpc>
                <a:spcPct val="120000"/>
              </a:lnSpc>
              <a:spcBef>
                <a:spcPts val="800"/>
              </a:spcBef>
              <a:spcAft>
                <a:spcPts val="0"/>
              </a:spcAft>
              <a:buClr>
                <a:srgbClr val="000000"/>
              </a:buClr>
              <a:buSzPts val="1400"/>
              <a:buFont typeface="Arial"/>
              <a:buNone/>
              <a:defRPr sz="1600" b="1" i="0" u="none" strike="noStrike" cap="none">
                <a:solidFill>
                  <a:schemeClr val="dk1"/>
                </a:solidFill>
                <a:latin typeface="Times New Roman"/>
                <a:ea typeface="Times New Roman"/>
                <a:cs typeface="Times New Roman"/>
                <a:sym typeface="Times New Roman"/>
              </a:defRPr>
            </a:lvl2pPr>
            <a:lvl3pPr marR="0" lvl="2" algn="l" rtl="0">
              <a:lnSpc>
                <a:spcPct val="120000"/>
              </a:lnSpc>
              <a:spcBef>
                <a:spcPts val="800"/>
              </a:spcBef>
              <a:spcAft>
                <a:spcPts val="0"/>
              </a:spcAft>
              <a:buClr>
                <a:srgbClr val="000000"/>
              </a:buClr>
              <a:buSzPts val="1400"/>
              <a:buFont typeface="Arial"/>
              <a:buNone/>
              <a:defRPr sz="1600" b="1" i="0" u="none" strike="noStrike" cap="none">
                <a:solidFill>
                  <a:schemeClr val="dk1"/>
                </a:solidFill>
                <a:latin typeface="Times New Roman"/>
                <a:ea typeface="Times New Roman"/>
                <a:cs typeface="Times New Roman"/>
                <a:sym typeface="Times New Roman"/>
              </a:defRPr>
            </a:lvl3pPr>
            <a:lvl4pPr marR="0" lvl="3" algn="l" rtl="0">
              <a:lnSpc>
                <a:spcPct val="120000"/>
              </a:lnSpc>
              <a:spcBef>
                <a:spcPts val="800"/>
              </a:spcBef>
              <a:spcAft>
                <a:spcPts val="0"/>
              </a:spcAft>
              <a:buClr>
                <a:srgbClr val="000000"/>
              </a:buClr>
              <a:buSzPts val="1400"/>
              <a:buFont typeface="Arial"/>
              <a:buNone/>
              <a:defRPr sz="1600" b="1" i="0" u="none" strike="noStrike" cap="none">
                <a:solidFill>
                  <a:schemeClr val="dk1"/>
                </a:solidFill>
                <a:latin typeface="Times New Roman"/>
                <a:ea typeface="Times New Roman"/>
                <a:cs typeface="Times New Roman"/>
                <a:sym typeface="Times New Roman"/>
              </a:defRPr>
            </a:lvl4pPr>
            <a:lvl5pPr marR="0" lvl="4" algn="l" rtl="0">
              <a:lnSpc>
                <a:spcPct val="120000"/>
              </a:lnSpc>
              <a:spcBef>
                <a:spcPts val="800"/>
              </a:spcBef>
              <a:spcAft>
                <a:spcPts val="0"/>
              </a:spcAft>
              <a:buClr>
                <a:srgbClr val="000000"/>
              </a:buClr>
              <a:buSzPts val="1400"/>
              <a:buFont typeface="Arial"/>
              <a:buNone/>
              <a:defRPr sz="1600" b="1" i="0" u="none" strike="noStrike" cap="none">
                <a:solidFill>
                  <a:schemeClr val="dk1"/>
                </a:solidFill>
                <a:latin typeface="Times New Roman"/>
                <a:ea typeface="Times New Roman"/>
                <a:cs typeface="Times New Roman"/>
                <a:sym typeface="Times New Roman"/>
              </a:defRPr>
            </a:lvl5pPr>
            <a:lvl6pPr marR="0" lvl="5" algn="l" rtl="0">
              <a:lnSpc>
                <a:spcPct val="100000"/>
              </a:lnSpc>
              <a:spcBef>
                <a:spcPts val="0"/>
              </a:spcBef>
              <a:spcAft>
                <a:spcPts val="0"/>
              </a:spcAft>
              <a:buClr>
                <a:srgbClr val="000000"/>
              </a:buClr>
              <a:buSzPts val="1400"/>
              <a:buFont typeface="Arial"/>
              <a:buNone/>
              <a:defRPr sz="1600" b="1" i="0" u="none" strike="noStrike" cap="none">
                <a:solidFill>
                  <a:schemeClr val="dk1"/>
                </a:solidFill>
                <a:latin typeface="Times New Roman"/>
                <a:ea typeface="Times New Roman"/>
                <a:cs typeface="Times New Roman"/>
                <a:sym typeface="Times New Roman"/>
              </a:defRPr>
            </a:lvl6pPr>
            <a:lvl7pPr marR="0" lvl="6" algn="l" rtl="0">
              <a:lnSpc>
                <a:spcPct val="100000"/>
              </a:lnSpc>
              <a:spcBef>
                <a:spcPts val="0"/>
              </a:spcBef>
              <a:spcAft>
                <a:spcPts val="0"/>
              </a:spcAft>
              <a:buClr>
                <a:srgbClr val="000000"/>
              </a:buClr>
              <a:buSzPts val="1400"/>
              <a:buFont typeface="Arial"/>
              <a:buNone/>
              <a:defRPr sz="1600" b="1" i="0" u="none" strike="noStrike" cap="none">
                <a:solidFill>
                  <a:schemeClr val="dk1"/>
                </a:solidFill>
                <a:latin typeface="Times New Roman"/>
                <a:ea typeface="Times New Roman"/>
                <a:cs typeface="Times New Roman"/>
                <a:sym typeface="Times New Roman"/>
              </a:defRPr>
            </a:lvl7pPr>
            <a:lvl8pPr marR="0" lvl="7" algn="l" rtl="0">
              <a:lnSpc>
                <a:spcPct val="100000"/>
              </a:lnSpc>
              <a:spcBef>
                <a:spcPts val="0"/>
              </a:spcBef>
              <a:spcAft>
                <a:spcPts val="0"/>
              </a:spcAft>
              <a:buClr>
                <a:srgbClr val="000000"/>
              </a:buClr>
              <a:buSzPts val="1400"/>
              <a:buFont typeface="Arial"/>
              <a:buNone/>
              <a:defRPr sz="1600" b="1" i="0" u="none" strike="noStrike" cap="none">
                <a:solidFill>
                  <a:schemeClr val="dk1"/>
                </a:solidFill>
                <a:latin typeface="Times New Roman"/>
                <a:ea typeface="Times New Roman"/>
                <a:cs typeface="Times New Roman"/>
                <a:sym typeface="Times New Roman"/>
              </a:defRPr>
            </a:lvl8pPr>
            <a:lvl9pPr marR="0" lvl="8" algn="l" rtl="0">
              <a:lnSpc>
                <a:spcPct val="100000"/>
              </a:lnSpc>
              <a:spcBef>
                <a:spcPts val="0"/>
              </a:spcBef>
              <a:spcAft>
                <a:spcPts val="0"/>
              </a:spcAft>
              <a:buClr>
                <a:srgbClr val="000000"/>
              </a:buClr>
              <a:buSzPts val="1400"/>
              <a:buFont typeface="Arial"/>
              <a:buNone/>
              <a:defRPr sz="1600" b="1" i="0" u="none" strike="noStrike" cap="none">
                <a:solidFill>
                  <a:schemeClr val="dk1"/>
                </a:solidFill>
                <a:latin typeface="Times New Roman"/>
                <a:ea typeface="Times New Roman"/>
                <a:cs typeface="Times New Roman"/>
                <a:sym typeface="Times New Roman"/>
              </a:defRPr>
            </a:lvl9pPr>
          </a:lstStyle>
          <a:p>
            <a:endParaRPr/>
          </a:p>
        </p:txBody>
      </p:sp>
      <p:sp>
        <p:nvSpPr>
          <p:cNvPr id="171" name="Google Shape;171;p43"/>
          <p:cNvSpPr txBox="1">
            <a:spLocks noGrp="1"/>
          </p:cNvSpPr>
          <p:nvPr>
            <p:ph type="sldNum" idx="12"/>
          </p:nvPr>
        </p:nvSpPr>
        <p:spPr>
          <a:xfrm>
            <a:off x="8737600" y="6356361"/>
            <a:ext cx="2844800" cy="365125"/>
          </a:xfrm>
          <a:prstGeom prst="rect">
            <a:avLst/>
          </a:prstGeom>
          <a:noFill/>
          <a:ln>
            <a:noFill/>
          </a:ln>
        </p:spPr>
        <p:txBody>
          <a:bodyPr spcFirstLastPara="1" wrap="square" lIns="91325" tIns="45650" rIns="91325" bIns="4565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41"/>
        <p:cNvGrpSpPr/>
        <p:nvPr/>
      </p:nvGrpSpPr>
      <p:grpSpPr>
        <a:xfrm>
          <a:off x="0" y="0"/>
          <a:ext cx="0" cy="0"/>
          <a:chOff x="0" y="0"/>
          <a:chExt cx="0" cy="0"/>
        </a:xfrm>
      </p:grpSpPr>
      <p:sp>
        <p:nvSpPr>
          <p:cNvPr id="242" name="Google Shape;242;p47"/>
          <p:cNvSpPr txBox="1">
            <a:spLocks noGrp="1"/>
          </p:cNvSpPr>
          <p:nvPr>
            <p:ph type="title"/>
          </p:nvPr>
        </p:nvSpPr>
        <p:spPr>
          <a:xfrm>
            <a:off x="2844800" y="0"/>
            <a:ext cx="9347200" cy="11430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4800" b="0" i="0" u="none" strike="noStrike" cap="none">
                <a:solidFill>
                  <a:srgbClr val="1D314E"/>
                </a:solidFill>
                <a:latin typeface="Oswald"/>
                <a:ea typeface="Oswald"/>
                <a:cs typeface="Oswald"/>
                <a:sym typeface="Oswald"/>
              </a:defRPr>
            </a:lvl1pPr>
            <a:lvl2pPr marR="0" lvl="1" algn="l" rtl="0">
              <a:lnSpc>
                <a:spcPct val="100000"/>
              </a:lnSpc>
              <a:spcBef>
                <a:spcPts val="0"/>
              </a:spcBef>
              <a:spcAft>
                <a:spcPts val="0"/>
              </a:spcAft>
              <a:buClr>
                <a:srgbClr val="000000"/>
              </a:buClr>
              <a:buSzPts val="1400"/>
              <a:buFont typeface="Arial"/>
              <a:buNone/>
              <a:defRPr sz="4800" b="0" i="0" u="none" strike="noStrike" cap="none">
                <a:solidFill>
                  <a:srgbClr val="1D314E"/>
                </a:solidFill>
                <a:latin typeface="Oswald"/>
                <a:ea typeface="Oswald"/>
                <a:cs typeface="Oswald"/>
                <a:sym typeface="Oswald"/>
              </a:defRPr>
            </a:lvl2pPr>
            <a:lvl3pPr marR="0" lvl="2" algn="l" rtl="0">
              <a:lnSpc>
                <a:spcPct val="100000"/>
              </a:lnSpc>
              <a:spcBef>
                <a:spcPts val="0"/>
              </a:spcBef>
              <a:spcAft>
                <a:spcPts val="0"/>
              </a:spcAft>
              <a:buClr>
                <a:srgbClr val="000000"/>
              </a:buClr>
              <a:buSzPts val="1400"/>
              <a:buFont typeface="Arial"/>
              <a:buNone/>
              <a:defRPr sz="4800" b="0" i="0" u="none" strike="noStrike" cap="none">
                <a:solidFill>
                  <a:srgbClr val="1D314E"/>
                </a:solidFill>
                <a:latin typeface="Oswald"/>
                <a:ea typeface="Oswald"/>
                <a:cs typeface="Oswald"/>
                <a:sym typeface="Oswald"/>
              </a:defRPr>
            </a:lvl3pPr>
            <a:lvl4pPr marR="0" lvl="3" algn="l" rtl="0">
              <a:lnSpc>
                <a:spcPct val="100000"/>
              </a:lnSpc>
              <a:spcBef>
                <a:spcPts val="0"/>
              </a:spcBef>
              <a:spcAft>
                <a:spcPts val="0"/>
              </a:spcAft>
              <a:buClr>
                <a:srgbClr val="000000"/>
              </a:buClr>
              <a:buSzPts val="1400"/>
              <a:buFont typeface="Arial"/>
              <a:buNone/>
              <a:defRPr sz="4800" b="0" i="0" u="none" strike="noStrike" cap="none">
                <a:solidFill>
                  <a:srgbClr val="1D314E"/>
                </a:solidFill>
                <a:latin typeface="Oswald"/>
                <a:ea typeface="Oswald"/>
                <a:cs typeface="Oswald"/>
                <a:sym typeface="Oswald"/>
              </a:defRPr>
            </a:lvl4pPr>
            <a:lvl5pPr marR="0" lvl="4" algn="l" rtl="0">
              <a:lnSpc>
                <a:spcPct val="100000"/>
              </a:lnSpc>
              <a:spcBef>
                <a:spcPts val="0"/>
              </a:spcBef>
              <a:spcAft>
                <a:spcPts val="0"/>
              </a:spcAft>
              <a:buClr>
                <a:srgbClr val="000000"/>
              </a:buClr>
              <a:buSzPts val="1400"/>
              <a:buFont typeface="Arial"/>
              <a:buNone/>
              <a:defRPr sz="4800" b="0" i="0" u="none" strike="noStrike" cap="none">
                <a:solidFill>
                  <a:srgbClr val="1D314E"/>
                </a:solidFill>
                <a:latin typeface="Oswald"/>
                <a:ea typeface="Oswald"/>
                <a:cs typeface="Oswald"/>
                <a:sym typeface="Oswald"/>
              </a:defRPr>
            </a:lvl5pPr>
            <a:lvl6pPr marR="0" lvl="5" algn="l" rtl="0">
              <a:lnSpc>
                <a:spcPct val="100000"/>
              </a:lnSpc>
              <a:spcBef>
                <a:spcPts val="0"/>
              </a:spcBef>
              <a:spcAft>
                <a:spcPts val="0"/>
              </a:spcAft>
              <a:buClr>
                <a:srgbClr val="000000"/>
              </a:buClr>
              <a:buSzPts val="1400"/>
              <a:buFont typeface="Arial"/>
              <a:buNone/>
              <a:defRPr sz="4800" b="0" i="0" u="none" strike="noStrike" cap="none">
                <a:solidFill>
                  <a:srgbClr val="1D314E"/>
                </a:solidFill>
                <a:latin typeface="Oswald"/>
                <a:ea typeface="Oswald"/>
                <a:cs typeface="Oswald"/>
                <a:sym typeface="Oswald"/>
              </a:defRPr>
            </a:lvl6pPr>
            <a:lvl7pPr marR="0" lvl="6" algn="l" rtl="0">
              <a:lnSpc>
                <a:spcPct val="100000"/>
              </a:lnSpc>
              <a:spcBef>
                <a:spcPts val="0"/>
              </a:spcBef>
              <a:spcAft>
                <a:spcPts val="0"/>
              </a:spcAft>
              <a:buClr>
                <a:srgbClr val="000000"/>
              </a:buClr>
              <a:buSzPts val="1400"/>
              <a:buFont typeface="Arial"/>
              <a:buNone/>
              <a:defRPr sz="4800" b="0" i="0" u="none" strike="noStrike" cap="none">
                <a:solidFill>
                  <a:srgbClr val="1D314E"/>
                </a:solidFill>
                <a:latin typeface="Oswald"/>
                <a:ea typeface="Oswald"/>
                <a:cs typeface="Oswald"/>
                <a:sym typeface="Oswald"/>
              </a:defRPr>
            </a:lvl7pPr>
            <a:lvl8pPr marR="0" lvl="7" algn="l" rtl="0">
              <a:lnSpc>
                <a:spcPct val="100000"/>
              </a:lnSpc>
              <a:spcBef>
                <a:spcPts val="0"/>
              </a:spcBef>
              <a:spcAft>
                <a:spcPts val="0"/>
              </a:spcAft>
              <a:buClr>
                <a:srgbClr val="000000"/>
              </a:buClr>
              <a:buSzPts val="1400"/>
              <a:buFont typeface="Arial"/>
              <a:buNone/>
              <a:defRPr sz="4800" b="0" i="0" u="none" strike="noStrike" cap="none">
                <a:solidFill>
                  <a:srgbClr val="1D314E"/>
                </a:solidFill>
                <a:latin typeface="Oswald"/>
                <a:ea typeface="Oswald"/>
                <a:cs typeface="Oswald"/>
                <a:sym typeface="Oswald"/>
              </a:defRPr>
            </a:lvl8pPr>
            <a:lvl9pPr marR="0" lvl="8" algn="l" rtl="0">
              <a:lnSpc>
                <a:spcPct val="100000"/>
              </a:lnSpc>
              <a:spcBef>
                <a:spcPts val="0"/>
              </a:spcBef>
              <a:spcAft>
                <a:spcPts val="0"/>
              </a:spcAft>
              <a:buClr>
                <a:srgbClr val="000000"/>
              </a:buClr>
              <a:buSzPts val="1400"/>
              <a:buFont typeface="Arial"/>
              <a:buNone/>
              <a:defRPr sz="4800" b="0" i="0" u="none" strike="noStrike" cap="none">
                <a:solidFill>
                  <a:srgbClr val="1D314E"/>
                </a:solidFill>
                <a:latin typeface="Oswald"/>
                <a:ea typeface="Oswald"/>
                <a:cs typeface="Oswald"/>
                <a:sym typeface="Oswald"/>
              </a:defRPr>
            </a:lvl9pPr>
          </a:lstStyle>
          <a:p>
            <a:endParaRPr/>
          </a:p>
        </p:txBody>
      </p:sp>
      <p:sp>
        <p:nvSpPr>
          <p:cNvPr id="243" name="Google Shape;243;p47"/>
          <p:cNvSpPr txBox="1">
            <a:spLocks noGrp="1"/>
          </p:cNvSpPr>
          <p:nvPr>
            <p:ph type="body" idx="1"/>
          </p:nvPr>
        </p:nvSpPr>
        <p:spPr>
          <a:xfrm>
            <a:off x="609600" y="1600201"/>
            <a:ext cx="11277600" cy="4525963"/>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640"/>
              </a:spcBef>
              <a:spcAft>
                <a:spcPts val="0"/>
              </a:spcAft>
              <a:buClr>
                <a:srgbClr val="000000"/>
              </a:buClr>
              <a:buSzPts val="1400"/>
              <a:buFont typeface="Arial"/>
              <a:buNone/>
              <a:defRPr sz="3200" b="0" i="0" u="none" strike="noStrike" cap="none">
                <a:solidFill>
                  <a:schemeClr val="dk1"/>
                </a:solidFill>
                <a:latin typeface="Oswald"/>
                <a:ea typeface="Oswald"/>
                <a:cs typeface="Oswald"/>
                <a:sym typeface="Oswald"/>
              </a:defRPr>
            </a:lvl1pPr>
            <a:lvl2pPr marL="914400" marR="0" lvl="1" indent="-379730" algn="l" rtl="0">
              <a:lnSpc>
                <a:spcPct val="100000"/>
              </a:lnSpc>
              <a:spcBef>
                <a:spcPts val="560"/>
              </a:spcBef>
              <a:spcAft>
                <a:spcPts val="0"/>
              </a:spcAft>
              <a:buClr>
                <a:schemeClr val="dk1"/>
              </a:buClr>
              <a:buSzPts val="2380"/>
              <a:buFont typeface="Oswald"/>
              <a:buChar char="•"/>
              <a:defRPr sz="2800" b="0" i="0" u="none" strike="noStrike" cap="none">
                <a:solidFill>
                  <a:schemeClr val="dk1"/>
                </a:solidFill>
                <a:latin typeface="Oswald"/>
                <a:ea typeface="Oswald"/>
                <a:cs typeface="Oswald"/>
                <a:sym typeface="Oswald"/>
              </a:defRPr>
            </a:lvl2pPr>
            <a:lvl3pPr marL="1371600" marR="0" lvl="2" indent="-358139" algn="l" rtl="0">
              <a:lnSpc>
                <a:spcPct val="100000"/>
              </a:lnSpc>
              <a:spcBef>
                <a:spcPts val="480"/>
              </a:spcBef>
              <a:spcAft>
                <a:spcPts val="0"/>
              </a:spcAft>
              <a:buClr>
                <a:schemeClr val="dk1"/>
              </a:buClr>
              <a:buSzPts val="2040"/>
              <a:buFont typeface="Oswald"/>
              <a:buChar char="•"/>
              <a:defRPr sz="2400" b="0" i="0" u="none" strike="noStrike" cap="none">
                <a:solidFill>
                  <a:schemeClr val="dk1"/>
                </a:solidFill>
                <a:latin typeface="Oswald"/>
                <a:ea typeface="Oswald"/>
                <a:cs typeface="Oswald"/>
                <a:sym typeface="Oswald"/>
              </a:defRPr>
            </a:lvl3pPr>
            <a:lvl4pPr marL="1828800" marR="0" lvl="3" indent="-336550" algn="l" rtl="0">
              <a:lnSpc>
                <a:spcPct val="100000"/>
              </a:lnSpc>
              <a:spcBef>
                <a:spcPts val="400"/>
              </a:spcBef>
              <a:spcAft>
                <a:spcPts val="0"/>
              </a:spcAft>
              <a:buClr>
                <a:schemeClr val="dk1"/>
              </a:buClr>
              <a:buSzPts val="1700"/>
              <a:buFont typeface="Oswald"/>
              <a:buChar char="•"/>
              <a:defRPr sz="2000" b="0" i="0" u="none" strike="noStrike" cap="none">
                <a:solidFill>
                  <a:schemeClr val="dk1"/>
                </a:solidFill>
                <a:latin typeface="Oswald"/>
                <a:ea typeface="Oswald"/>
                <a:cs typeface="Oswald"/>
                <a:sym typeface="Oswald"/>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Oswald"/>
                <a:ea typeface="Oswald"/>
                <a:cs typeface="Oswald"/>
                <a:sym typeface="Oswald"/>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Oswald"/>
                <a:ea typeface="Oswald"/>
                <a:cs typeface="Oswald"/>
                <a:sym typeface="Oswald"/>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Oswald"/>
                <a:ea typeface="Oswald"/>
                <a:cs typeface="Oswald"/>
                <a:sym typeface="Oswald"/>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Oswald"/>
                <a:ea typeface="Oswald"/>
                <a:cs typeface="Oswald"/>
                <a:sym typeface="Oswald"/>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Oswald"/>
                <a:ea typeface="Oswald"/>
                <a:cs typeface="Oswald"/>
                <a:sym typeface="Oswald"/>
              </a:defRPr>
            </a:lvl9pPr>
          </a:lstStyle>
          <a:p>
            <a:endParaRPr/>
          </a:p>
        </p:txBody>
      </p:sp>
      <p:sp>
        <p:nvSpPr>
          <p:cNvPr id="244" name="Google Shape;244;p47"/>
          <p:cNvSpPr txBox="1">
            <a:spLocks noGrp="1"/>
          </p:cNvSpPr>
          <p:nvPr>
            <p:ph type="sldNum" idx="12"/>
          </p:nvPr>
        </p:nvSpPr>
        <p:spPr>
          <a:xfrm>
            <a:off x="9652000" y="6492876"/>
            <a:ext cx="2540000" cy="365125"/>
          </a:xfrm>
          <a:prstGeom prst="rect">
            <a:avLst/>
          </a:prstGeom>
          <a:noFill/>
          <a:ln>
            <a:noFill/>
          </a:ln>
        </p:spPr>
        <p:txBody>
          <a:bodyPr spcFirstLastPara="1" wrap="square" lIns="91425" tIns="45700" rIns="91425" bIns="45700" anchor="t" anchorCtr="0">
            <a:noAutofit/>
          </a:bodyPr>
          <a:lstStyle>
            <a:lvl1pPr marL="0" marR="0" lvl="0" indent="0" algn="r" rtl="0">
              <a:lnSpc>
                <a:spcPct val="100000"/>
              </a:lnSpc>
              <a:spcBef>
                <a:spcPts val="0"/>
              </a:spcBef>
              <a:spcAft>
                <a:spcPts val="0"/>
              </a:spcAft>
              <a:buClr>
                <a:srgbClr val="7F7F7F"/>
              </a:buClr>
              <a:buSzPts val="1200"/>
              <a:buFont typeface="Noto Sans Symbols"/>
              <a:buNone/>
              <a:defRPr sz="1200" b="0" i="0" u="none" strike="noStrike" cap="none">
                <a:solidFill>
                  <a:srgbClr val="7F7F7F"/>
                </a:solidFill>
                <a:latin typeface="Arial"/>
                <a:ea typeface="Arial"/>
                <a:cs typeface="Arial"/>
                <a:sym typeface="Arial"/>
              </a:defRPr>
            </a:lvl1pPr>
            <a:lvl2pPr marL="0" marR="0" lvl="1" indent="0" algn="r" rtl="0">
              <a:lnSpc>
                <a:spcPct val="100000"/>
              </a:lnSpc>
              <a:spcBef>
                <a:spcPts val="0"/>
              </a:spcBef>
              <a:spcAft>
                <a:spcPts val="0"/>
              </a:spcAft>
              <a:buClr>
                <a:srgbClr val="7F7F7F"/>
              </a:buClr>
              <a:buSzPts val="1200"/>
              <a:buFont typeface="Noto Sans Symbols"/>
              <a:buNone/>
              <a:defRPr sz="1200" b="0" i="0" u="none" strike="noStrike" cap="none">
                <a:solidFill>
                  <a:srgbClr val="7F7F7F"/>
                </a:solidFill>
                <a:latin typeface="Arial"/>
                <a:ea typeface="Arial"/>
                <a:cs typeface="Arial"/>
                <a:sym typeface="Arial"/>
              </a:defRPr>
            </a:lvl2pPr>
            <a:lvl3pPr marL="0" marR="0" lvl="2" indent="0" algn="r" rtl="0">
              <a:lnSpc>
                <a:spcPct val="100000"/>
              </a:lnSpc>
              <a:spcBef>
                <a:spcPts val="0"/>
              </a:spcBef>
              <a:spcAft>
                <a:spcPts val="0"/>
              </a:spcAft>
              <a:buClr>
                <a:srgbClr val="7F7F7F"/>
              </a:buClr>
              <a:buSzPts val="1200"/>
              <a:buFont typeface="Noto Sans Symbols"/>
              <a:buNone/>
              <a:defRPr sz="1200" b="0" i="0" u="none" strike="noStrike" cap="none">
                <a:solidFill>
                  <a:srgbClr val="7F7F7F"/>
                </a:solidFill>
                <a:latin typeface="Arial"/>
                <a:ea typeface="Arial"/>
                <a:cs typeface="Arial"/>
                <a:sym typeface="Arial"/>
              </a:defRPr>
            </a:lvl3pPr>
            <a:lvl4pPr marL="0" marR="0" lvl="3" indent="0" algn="r" rtl="0">
              <a:lnSpc>
                <a:spcPct val="100000"/>
              </a:lnSpc>
              <a:spcBef>
                <a:spcPts val="0"/>
              </a:spcBef>
              <a:spcAft>
                <a:spcPts val="0"/>
              </a:spcAft>
              <a:buClr>
                <a:srgbClr val="7F7F7F"/>
              </a:buClr>
              <a:buSzPts val="1200"/>
              <a:buFont typeface="Noto Sans Symbols"/>
              <a:buNone/>
              <a:defRPr sz="1200" b="0" i="0" u="none" strike="noStrike" cap="none">
                <a:solidFill>
                  <a:srgbClr val="7F7F7F"/>
                </a:solidFill>
                <a:latin typeface="Arial"/>
                <a:ea typeface="Arial"/>
                <a:cs typeface="Arial"/>
                <a:sym typeface="Arial"/>
              </a:defRPr>
            </a:lvl4pPr>
            <a:lvl5pPr marL="0" marR="0" lvl="4" indent="0" algn="r" rtl="0">
              <a:lnSpc>
                <a:spcPct val="100000"/>
              </a:lnSpc>
              <a:spcBef>
                <a:spcPts val="0"/>
              </a:spcBef>
              <a:spcAft>
                <a:spcPts val="0"/>
              </a:spcAft>
              <a:buClr>
                <a:srgbClr val="7F7F7F"/>
              </a:buClr>
              <a:buSzPts val="1200"/>
              <a:buFont typeface="Noto Sans Symbols"/>
              <a:buNone/>
              <a:defRPr sz="1200" b="0" i="0" u="none" strike="noStrike" cap="none">
                <a:solidFill>
                  <a:srgbClr val="7F7F7F"/>
                </a:solidFill>
                <a:latin typeface="Arial"/>
                <a:ea typeface="Arial"/>
                <a:cs typeface="Arial"/>
                <a:sym typeface="Arial"/>
              </a:defRPr>
            </a:lvl5pPr>
            <a:lvl6pPr marL="0" marR="0" lvl="5" indent="0" algn="r" rtl="0">
              <a:lnSpc>
                <a:spcPct val="100000"/>
              </a:lnSpc>
              <a:spcBef>
                <a:spcPts val="0"/>
              </a:spcBef>
              <a:spcAft>
                <a:spcPts val="0"/>
              </a:spcAft>
              <a:buClr>
                <a:srgbClr val="7F7F7F"/>
              </a:buClr>
              <a:buSzPts val="1200"/>
              <a:buFont typeface="Noto Sans Symbols"/>
              <a:buNone/>
              <a:defRPr sz="1200" b="0" i="0" u="none" strike="noStrike" cap="none">
                <a:solidFill>
                  <a:srgbClr val="7F7F7F"/>
                </a:solidFill>
                <a:latin typeface="Arial"/>
                <a:ea typeface="Arial"/>
                <a:cs typeface="Arial"/>
                <a:sym typeface="Arial"/>
              </a:defRPr>
            </a:lvl6pPr>
            <a:lvl7pPr marL="0" marR="0" lvl="6" indent="0" algn="r" rtl="0">
              <a:lnSpc>
                <a:spcPct val="100000"/>
              </a:lnSpc>
              <a:spcBef>
                <a:spcPts val="0"/>
              </a:spcBef>
              <a:spcAft>
                <a:spcPts val="0"/>
              </a:spcAft>
              <a:buClr>
                <a:srgbClr val="7F7F7F"/>
              </a:buClr>
              <a:buSzPts val="1200"/>
              <a:buFont typeface="Noto Sans Symbols"/>
              <a:buNone/>
              <a:defRPr sz="1200" b="0" i="0" u="none" strike="noStrike" cap="none">
                <a:solidFill>
                  <a:srgbClr val="7F7F7F"/>
                </a:solidFill>
                <a:latin typeface="Arial"/>
                <a:ea typeface="Arial"/>
                <a:cs typeface="Arial"/>
                <a:sym typeface="Arial"/>
              </a:defRPr>
            </a:lvl7pPr>
            <a:lvl8pPr marL="0" marR="0" lvl="7" indent="0" algn="r" rtl="0">
              <a:lnSpc>
                <a:spcPct val="100000"/>
              </a:lnSpc>
              <a:spcBef>
                <a:spcPts val="0"/>
              </a:spcBef>
              <a:spcAft>
                <a:spcPts val="0"/>
              </a:spcAft>
              <a:buClr>
                <a:srgbClr val="7F7F7F"/>
              </a:buClr>
              <a:buSzPts val="1200"/>
              <a:buFont typeface="Noto Sans Symbols"/>
              <a:buNone/>
              <a:defRPr sz="1200" b="0" i="0" u="none" strike="noStrike" cap="none">
                <a:solidFill>
                  <a:srgbClr val="7F7F7F"/>
                </a:solidFill>
                <a:latin typeface="Arial"/>
                <a:ea typeface="Arial"/>
                <a:cs typeface="Arial"/>
                <a:sym typeface="Arial"/>
              </a:defRPr>
            </a:lvl8pPr>
            <a:lvl9pPr marL="0" marR="0" lvl="8" indent="0" algn="r" rtl="0">
              <a:lnSpc>
                <a:spcPct val="100000"/>
              </a:lnSpc>
              <a:spcBef>
                <a:spcPts val="0"/>
              </a:spcBef>
              <a:spcAft>
                <a:spcPts val="0"/>
              </a:spcAft>
              <a:buClr>
                <a:srgbClr val="7F7F7F"/>
              </a:buClr>
              <a:buSzPts val="1200"/>
              <a:buFont typeface="Noto Sans Symbols"/>
              <a:buNone/>
              <a:defRPr sz="1200" b="0" i="0" u="none" strike="noStrike" cap="none">
                <a:solidFill>
                  <a:srgbClr val="7F7F7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jpg"/><Relationship Id="rId3" Type="http://schemas.openxmlformats.org/officeDocument/2006/relationships/image" Target="../media/image2.png"/><Relationship Id="rId7" Type="http://schemas.openxmlformats.org/officeDocument/2006/relationships/image" Target="../media/image6.jp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jpg"/><Relationship Id="rId5" Type="http://schemas.openxmlformats.org/officeDocument/2006/relationships/image" Target="../media/image4.png"/><Relationship Id="rId10" Type="http://schemas.openxmlformats.org/officeDocument/2006/relationships/image" Target="../media/image9.jpg"/><Relationship Id="rId4" Type="http://schemas.openxmlformats.org/officeDocument/2006/relationships/image" Target="../media/image3.jp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23.gif"/><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6.gif"/><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30.png"/></Relationships>
</file>

<file path=ppt/slides/_rels/slide18.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9.xml"/><Relationship Id="rId1" Type="http://schemas.openxmlformats.org/officeDocument/2006/relationships/slideLayout" Target="../slideLayouts/slideLayout22.xml"/></Relationships>
</file>

<file path=ppt/slides/_rels/slide2.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20.xml"/><Relationship Id="rId1" Type="http://schemas.openxmlformats.org/officeDocument/2006/relationships/slideLayout" Target="../slideLayouts/slideLayout24.xml"/><Relationship Id="rId4" Type="http://schemas.openxmlformats.org/officeDocument/2006/relationships/image" Target="../media/image34.jpg"/></Relationships>
</file>

<file path=ppt/slides/_rels/slide21.xml.rels><?xml version="1.0" encoding="UTF-8" standalone="yes"?>
<Relationships xmlns="http://schemas.openxmlformats.org/package/2006/relationships"><Relationship Id="rId3" Type="http://schemas.openxmlformats.org/officeDocument/2006/relationships/image" Target="../media/image35.gif"/><Relationship Id="rId2" Type="http://schemas.openxmlformats.org/officeDocument/2006/relationships/notesSlide" Target="../notesSlides/notesSlide21.xml"/><Relationship Id="rId1" Type="http://schemas.openxmlformats.org/officeDocument/2006/relationships/slideLayout" Target="../slideLayouts/slideLayout24.xml"/><Relationship Id="rId4" Type="http://schemas.openxmlformats.org/officeDocument/2006/relationships/image" Target="../media/image36.jpg"/></Relationships>
</file>

<file path=ppt/slides/_rels/slide22.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3.xml"/><Relationship Id="rId1" Type="http://schemas.openxmlformats.org/officeDocument/2006/relationships/slideLayout" Target="../slideLayouts/slideLayout24.xml"/><Relationship Id="rId4" Type="http://schemas.openxmlformats.org/officeDocument/2006/relationships/image" Target="../media/image39.png"/></Relationships>
</file>

<file path=ppt/slides/_rels/slide2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4.xml"/><Relationship Id="rId1" Type="http://schemas.openxmlformats.org/officeDocument/2006/relationships/slideLayout" Target="../slideLayouts/slideLayout25.xml"/></Relationships>
</file>

<file path=ppt/slides/_rels/slide2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5.xml"/><Relationship Id="rId1" Type="http://schemas.openxmlformats.org/officeDocument/2006/relationships/slideLayout" Target="../slideLayouts/slideLayout25.xml"/></Relationships>
</file>

<file path=ppt/slides/_rels/slide26.xml.rels><?xml version="1.0" encoding="UTF-8" standalone="yes"?>
<Relationships xmlns="http://schemas.openxmlformats.org/package/2006/relationships"><Relationship Id="rId3" Type="http://schemas.openxmlformats.org/officeDocument/2006/relationships/image" Target="../media/image42.gif"/><Relationship Id="rId2" Type="http://schemas.openxmlformats.org/officeDocument/2006/relationships/notesSlide" Target="../notesSlides/notesSlide26.xml"/><Relationship Id="rId1" Type="http://schemas.openxmlformats.org/officeDocument/2006/relationships/slideLayout" Target="../slideLayouts/slideLayout26.xml"/></Relationships>
</file>

<file path=ppt/slides/_rels/slide2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7.xml"/><Relationship Id="rId1" Type="http://schemas.openxmlformats.org/officeDocument/2006/relationships/slideLayout" Target="../slideLayouts/slideLayout25.xml"/><Relationship Id="rId4" Type="http://schemas.openxmlformats.org/officeDocument/2006/relationships/image" Target="../media/image44.png"/></Relationships>
</file>

<file path=ppt/slides/_rels/slide28.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28.xml"/><Relationship Id="rId1" Type="http://schemas.openxmlformats.org/officeDocument/2006/relationships/slideLayout" Target="../slideLayouts/slideLayout35.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3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0.xml"/><Relationship Id="rId1" Type="http://schemas.openxmlformats.org/officeDocument/2006/relationships/slideLayout" Target="../slideLayouts/slideLayout1.xml"/><Relationship Id="rId4" Type="http://schemas.openxmlformats.org/officeDocument/2006/relationships/image" Target="../media/image47.png"/></Relationships>
</file>

<file path=ppt/slides/_rels/slide3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2.xml"/><Relationship Id="rId1" Type="http://schemas.openxmlformats.org/officeDocument/2006/relationships/slideLayout" Target="../slideLayouts/slideLayout1.xml"/><Relationship Id="rId5" Type="http://schemas.openxmlformats.org/officeDocument/2006/relationships/image" Target="../media/image51.png"/><Relationship Id="rId4" Type="http://schemas.openxmlformats.org/officeDocument/2006/relationships/image" Target="../media/image50.png"/></Relationships>
</file>

<file path=ppt/slides/_rels/slide33.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33.xml"/><Relationship Id="rId1" Type="http://schemas.openxmlformats.org/officeDocument/2006/relationships/slideLayout" Target="../slideLayouts/slideLayout4.xml"/><Relationship Id="rId4" Type="http://schemas.openxmlformats.org/officeDocument/2006/relationships/image" Target="../media/image53.png"/></Relationships>
</file>

<file path=ppt/slides/_rels/slide3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hyperlink" Target="https://stratus.ssec.wisc.edu/cgi-bin/amsr2snow_main" TargetMode="External"/><Relationship Id="rId7" Type="http://schemas.openxmlformats.org/officeDocument/2006/relationships/hyperlink" Target="http://globalcryospherewatch.org/" TargetMode="External"/><Relationship Id="rId2" Type="http://schemas.openxmlformats.org/officeDocument/2006/relationships/notesSlide" Target="../notesSlides/notesSlide36.xml"/><Relationship Id="rId1" Type="http://schemas.openxmlformats.org/officeDocument/2006/relationships/slideLayout" Target="../slideLayouts/slideLayout1.xml"/><Relationship Id="rId6" Type="http://schemas.openxmlformats.org/officeDocument/2006/relationships/hyperlink" Target="http://gina.alaska.edu/" TargetMode="External"/><Relationship Id="rId5" Type="http://schemas.openxmlformats.org/officeDocument/2006/relationships/hyperlink" Target="https://stratus.ssec.wisc.edu/ice-products/anibrowser/" TargetMode="External"/><Relationship Id="rId4" Type="http://schemas.openxmlformats.org/officeDocument/2006/relationships/hyperlink" Target="https://www.star.nesdis.noaa.gov/jpss/EDRs/index.php"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98"/>
        <p:cNvGrpSpPr/>
        <p:nvPr/>
      </p:nvGrpSpPr>
      <p:grpSpPr>
        <a:xfrm>
          <a:off x="0" y="0"/>
          <a:ext cx="0" cy="0"/>
          <a:chOff x="0" y="0"/>
          <a:chExt cx="0" cy="0"/>
        </a:xfrm>
      </p:grpSpPr>
      <p:pic>
        <p:nvPicPr>
          <p:cNvPr id="299" name="Google Shape;299;p1" descr="NOAA"/>
          <p:cNvPicPr preferRelativeResize="0"/>
          <p:nvPr/>
        </p:nvPicPr>
        <p:blipFill rotWithShape="1">
          <a:blip r:embed="rId3">
            <a:alphaModFix/>
          </a:blip>
          <a:srcRect/>
          <a:stretch/>
        </p:blipFill>
        <p:spPr>
          <a:xfrm>
            <a:off x="1752601" y="5486400"/>
            <a:ext cx="1057275" cy="1054100"/>
          </a:xfrm>
          <a:prstGeom prst="rect">
            <a:avLst/>
          </a:prstGeom>
          <a:noFill/>
          <a:ln>
            <a:noFill/>
          </a:ln>
        </p:spPr>
      </p:pic>
      <p:sp>
        <p:nvSpPr>
          <p:cNvPr id="300" name="Google Shape;300;p1"/>
          <p:cNvSpPr/>
          <p:nvPr/>
        </p:nvSpPr>
        <p:spPr>
          <a:xfrm>
            <a:off x="7827278" y="2912333"/>
            <a:ext cx="3349916" cy="781742"/>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None/>
            </a:pPr>
            <a:r>
              <a:rPr lang="en-US" sz="1600" b="0" i="0" u="none" strike="noStrike" cap="none">
                <a:solidFill>
                  <a:srgbClr val="1D314E"/>
                </a:solidFill>
                <a:latin typeface="Arial"/>
                <a:ea typeface="Arial"/>
                <a:cs typeface="Arial"/>
                <a:sym typeface="Arial"/>
              </a:rPr>
              <a:t>Jeff Key and Yinghui Liu</a:t>
            </a:r>
            <a:endParaRPr sz="1800" b="0" i="1" u="none" strike="noStrike" cap="none">
              <a:solidFill>
                <a:srgbClr val="2B4A76"/>
              </a:solidFill>
              <a:latin typeface="Arial"/>
              <a:ea typeface="Arial"/>
              <a:cs typeface="Arial"/>
              <a:sym typeface="Arial"/>
            </a:endParaRPr>
          </a:p>
          <a:p>
            <a:pPr marL="0" marR="0" lvl="0" indent="0" algn="r" rtl="0">
              <a:lnSpc>
                <a:spcPct val="100000"/>
              </a:lnSpc>
              <a:spcBef>
                <a:spcPts val="240"/>
              </a:spcBef>
              <a:spcAft>
                <a:spcPts val="0"/>
              </a:spcAft>
              <a:buNone/>
            </a:pPr>
            <a:r>
              <a:rPr lang="en-US" sz="1200" b="0" i="1" u="none" strike="noStrike" cap="none">
                <a:solidFill>
                  <a:srgbClr val="2B4A76"/>
                </a:solidFill>
                <a:latin typeface="Calibri"/>
                <a:ea typeface="Calibri"/>
                <a:cs typeface="Calibri"/>
                <a:sym typeface="Calibri"/>
              </a:rPr>
              <a:t>NOAA Satellite and Information Service</a:t>
            </a:r>
            <a:endParaRPr sz="1400" b="0" i="0" u="none" strike="noStrike" cap="none">
              <a:solidFill>
                <a:srgbClr val="000000"/>
              </a:solidFill>
              <a:latin typeface="Arial"/>
              <a:ea typeface="Arial"/>
              <a:cs typeface="Arial"/>
              <a:sym typeface="Arial"/>
            </a:endParaRPr>
          </a:p>
          <a:p>
            <a:pPr marL="0" marR="0" lvl="0" indent="0" algn="r" rtl="0">
              <a:lnSpc>
                <a:spcPct val="100000"/>
              </a:lnSpc>
              <a:spcBef>
                <a:spcPts val="240"/>
              </a:spcBef>
              <a:spcAft>
                <a:spcPts val="0"/>
              </a:spcAft>
              <a:buNone/>
            </a:pPr>
            <a:r>
              <a:rPr lang="en-US" sz="1200" b="0" i="1" u="none" strike="noStrike" cap="none">
                <a:solidFill>
                  <a:srgbClr val="2B4A76"/>
                </a:solidFill>
                <a:latin typeface="Calibri"/>
                <a:ea typeface="Calibri"/>
                <a:cs typeface="Calibri"/>
                <a:sym typeface="Calibri"/>
              </a:rPr>
              <a:t>Madison, Wisconsin USA</a:t>
            </a:r>
            <a:endParaRPr sz="1400" b="0" i="0" u="none" strike="noStrike" cap="none">
              <a:solidFill>
                <a:srgbClr val="000000"/>
              </a:solidFill>
              <a:latin typeface="Arial"/>
              <a:ea typeface="Arial"/>
              <a:cs typeface="Arial"/>
              <a:sym typeface="Arial"/>
            </a:endParaRPr>
          </a:p>
        </p:txBody>
      </p:sp>
      <p:pic>
        <p:nvPicPr>
          <p:cNvPr id="301" name="Google Shape;301;p1" descr="arctic2.jpg"/>
          <p:cNvPicPr preferRelativeResize="0"/>
          <p:nvPr/>
        </p:nvPicPr>
        <p:blipFill rotWithShape="1">
          <a:blip r:embed="rId4">
            <a:alphaModFix/>
          </a:blip>
          <a:srcRect/>
          <a:stretch/>
        </p:blipFill>
        <p:spPr>
          <a:xfrm>
            <a:off x="4764" y="1949450"/>
            <a:ext cx="3252788" cy="4908550"/>
          </a:xfrm>
          <a:prstGeom prst="rect">
            <a:avLst/>
          </a:prstGeom>
          <a:noFill/>
          <a:ln>
            <a:noFill/>
          </a:ln>
        </p:spPr>
      </p:pic>
      <p:pic>
        <p:nvPicPr>
          <p:cNvPr id="302" name="Google Shape;302;p1" descr="noaa"/>
          <p:cNvPicPr preferRelativeResize="0"/>
          <p:nvPr/>
        </p:nvPicPr>
        <p:blipFill rotWithShape="1">
          <a:blip r:embed="rId5">
            <a:alphaModFix/>
          </a:blip>
          <a:srcRect/>
          <a:stretch/>
        </p:blipFill>
        <p:spPr>
          <a:xfrm>
            <a:off x="11155230" y="6178886"/>
            <a:ext cx="548586" cy="546034"/>
          </a:xfrm>
          <a:prstGeom prst="rect">
            <a:avLst/>
          </a:prstGeom>
          <a:noFill/>
          <a:ln>
            <a:noFill/>
          </a:ln>
        </p:spPr>
      </p:pic>
      <p:sp>
        <p:nvSpPr>
          <p:cNvPr id="303" name="Google Shape;303;p1"/>
          <p:cNvSpPr/>
          <p:nvPr/>
        </p:nvSpPr>
        <p:spPr>
          <a:xfrm>
            <a:off x="914399" y="250975"/>
            <a:ext cx="10262795" cy="1661953"/>
          </a:xfrm>
          <a:prstGeom prst="rect">
            <a:avLst/>
          </a:prstGeom>
          <a:solidFill>
            <a:srgbClr val="073763"/>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2400" b="0" i="0" u="none" strike="noStrike" cap="none" dirty="0">
                <a:solidFill>
                  <a:srgbClr val="FFFFFF"/>
                </a:solidFill>
                <a:latin typeface="Arial"/>
                <a:ea typeface="Arial"/>
                <a:cs typeface="Arial"/>
                <a:sym typeface="Arial"/>
              </a:rPr>
              <a:t>JPSS Short course: </a:t>
            </a:r>
            <a:endParaRPr sz="2400" b="0" i="0" u="none" strike="noStrike" cap="none" dirty="0">
              <a:solidFill>
                <a:srgbClr val="FFFFFF"/>
              </a:solidFill>
              <a:latin typeface="Arial"/>
              <a:ea typeface="Arial"/>
              <a:cs typeface="Arial"/>
              <a:sym typeface="Arial"/>
            </a:endParaRPr>
          </a:p>
          <a:p>
            <a:pPr marL="0" marR="0" lvl="0" indent="0" algn="ctr" rtl="0">
              <a:lnSpc>
                <a:spcPct val="100000"/>
              </a:lnSpc>
              <a:spcBef>
                <a:spcPts val="0"/>
              </a:spcBef>
              <a:spcAft>
                <a:spcPts val="0"/>
              </a:spcAft>
              <a:buNone/>
            </a:pPr>
            <a:r>
              <a:rPr lang="en-US" sz="2400" b="0" i="1" u="none" strike="noStrike" cap="none" dirty="0">
                <a:solidFill>
                  <a:srgbClr val="FFFFFF"/>
                </a:solidFill>
                <a:latin typeface="Arial"/>
                <a:ea typeface="Arial"/>
                <a:cs typeface="Arial"/>
                <a:sym typeface="Arial"/>
              </a:rPr>
              <a:t>Monitoring and Predicting the Opening of the Northwest Passage</a:t>
            </a:r>
            <a:endParaRPr sz="2400" b="0" i="1" u="none" strike="noStrike" cap="none" dirty="0">
              <a:solidFill>
                <a:srgbClr val="FFFFFF"/>
              </a:solidFill>
              <a:latin typeface="Arial"/>
              <a:ea typeface="Arial"/>
              <a:cs typeface="Arial"/>
              <a:sym typeface="Arial"/>
            </a:endParaRPr>
          </a:p>
          <a:p>
            <a:pPr marL="0" marR="0" lvl="0" indent="0" algn="ctr" rtl="0">
              <a:lnSpc>
                <a:spcPct val="100000"/>
              </a:lnSpc>
              <a:spcBef>
                <a:spcPts val="0"/>
              </a:spcBef>
              <a:spcAft>
                <a:spcPts val="0"/>
              </a:spcAft>
              <a:buNone/>
            </a:pPr>
            <a:endParaRPr sz="1600" b="0" i="0" u="none" strike="noStrike" cap="none" dirty="0">
              <a:solidFill>
                <a:srgbClr val="FFFFFF"/>
              </a:solidFill>
              <a:latin typeface="Arial"/>
              <a:ea typeface="Arial"/>
              <a:cs typeface="Arial"/>
              <a:sym typeface="Arial"/>
            </a:endParaRPr>
          </a:p>
          <a:p>
            <a:pPr marL="0" marR="0" lvl="0" indent="0" algn="ctr" rtl="0">
              <a:lnSpc>
                <a:spcPct val="100000"/>
              </a:lnSpc>
              <a:spcBef>
                <a:spcPts val="1200"/>
              </a:spcBef>
              <a:spcAft>
                <a:spcPts val="0"/>
              </a:spcAft>
              <a:buNone/>
            </a:pPr>
            <a:r>
              <a:rPr lang="en-US" sz="2800" b="0" i="0" u="none" strike="noStrike" cap="none" dirty="0">
                <a:solidFill>
                  <a:srgbClr val="FFFFFF"/>
                </a:solidFill>
                <a:latin typeface="Arial"/>
                <a:ea typeface="Arial"/>
                <a:cs typeface="Arial"/>
                <a:sym typeface="Arial"/>
              </a:rPr>
              <a:t>Part 1: Remote Sensing of </a:t>
            </a:r>
            <a:r>
              <a:rPr lang="en-US" sz="2800" b="0" i="0" u="none" strike="noStrike" cap="none">
                <a:solidFill>
                  <a:srgbClr val="FFFFFF"/>
                </a:solidFill>
                <a:latin typeface="Arial"/>
                <a:ea typeface="Arial"/>
                <a:cs typeface="Arial"/>
                <a:sym typeface="Arial"/>
              </a:rPr>
              <a:t>the Cryosphere</a:t>
            </a:r>
            <a:endParaRPr sz="2000" b="0" i="0" u="none" strike="noStrike" cap="none" dirty="0">
              <a:solidFill>
                <a:srgbClr val="000000"/>
              </a:solidFill>
              <a:latin typeface="Arial"/>
              <a:ea typeface="Arial"/>
              <a:cs typeface="Arial"/>
              <a:sym typeface="Arial"/>
            </a:endParaRPr>
          </a:p>
        </p:txBody>
      </p:sp>
      <p:sp>
        <p:nvSpPr>
          <p:cNvPr id="304" name="Google Shape;304;p1"/>
          <p:cNvSpPr txBox="1"/>
          <p:nvPr/>
        </p:nvSpPr>
        <p:spPr>
          <a:xfrm>
            <a:off x="5827979" y="6451903"/>
            <a:ext cx="2668295" cy="313892"/>
          </a:xfrm>
          <a:prstGeom prst="rect">
            <a:avLst/>
          </a:prstGeom>
          <a:noFill/>
          <a:ln>
            <a:noFill/>
          </a:ln>
        </p:spPr>
        <p:txBody>
          <a:bodyPr spcFirstLastPara="1" wrap="square" lIns="91425" tIns="45700" rIns="91425" bIns="45700" anchor="t" anchorCtr="0">
            <a:spAutoFit/>
          </a:bodyPr>
          <a:lstStyle/>
          <a:p>
            <a:pPr marL="0" marR="0" lvl="0" indent="0" algn="l" rtl="0">
              <a:lnSpc>
                <a:spcPct val="120000"/>
              </a:lnSpc>
              <a:spcBef>
                <a:spcPts val="0"/>
              </a:spcBef>
              <a:spcAft>
                <a:spcPts val="0"/>
              </a:spcAft>
              <a:buNone/>
            </a:pPr>
            <a:r>
              <a:rPr lang="en-US" sz="1200" b="0" i="0" u="none" strike="noStrike" cap="none">
                <a:solidFill>
                  <a:schemeClr val="dk1"/>
                </a:solidFill>
                <a:latin typeface="Calibri"/>
                <a:ea typeface="Calibri"/>
                <a:cs typeface="Calibri"/>
                <a:sym typeface="Calibri"/>
              </a:rPr>
              <a:t>JPSS Short Course, 27 June 2023, virtual</a:t>
            </a:r>
            <a:endParaRPr sz="1400" b="0" i="0" u="none" strike="noStrike" cap="none">
              <a:solidFill>
                <a:srgbClr val="000000"/>
              </a:solidFill>
              <a:latin typeface="Arial"/>
              <a:ea typeface="Arial"/>
              <a:cs typeface="Arial"/>
              <a:sym typeface="Arial"/>
            </a:endParaRPr>
          </a:p>
        </p:txBody>
      </p:sp>
      <p:pic>
        <p:nvPicPr>
          <p:cNvPr id="305" name="Google Shape;305;p1"/>
          <p:cNvPicPr preferRelativeResize="0"/>
          <p:nvPr/>
        </p:nvPicPr>
        <p:blipFill rotWithShape="1">
          <a:blip r:embed="rId6">
            <a:alphaModFix/>
          </a:blip>
          <a:srcRect/>
          <a:stretch/>
        </p:blipFill>
        <p:spPr>
          <a:xfrm>
            <a:off x="4763156" y="4258725"/>
            <a:ext cx="1844654" cy="1036694"/>
          </a:xfrm>
          <a:prstGeom prst="rect">
            <a:avLst/>
          </a:prstGeom>
          <a:noFill/>
          <a:ln>
            <a:noFill/>
          </a:ln>
        </p:spPr>
      </p:pic>
      <p:pic>
        <p:nvPicPr>
          <p:cNvPr id="306" name="Google Shape;306;p1"/>
          <p:cNvPicPr preferRelativeResize="0"/>
          <p:nvPr/>
        </p:nvPicPr>
        <p:blipFill rotWithShape="1">
          <a:blip r:embed="rId7">
            <a:alphaModFix/>
          </a:blip>
          <a:srcRect/>
          <a:stretch/>
        </p:blipFill>
        <p:spPr>
          <a:xfrm>
            <a:off x="3214520" y="4264810"/>
            <a:ext cx="1484335" cy="1036695"/>
          </a:xfrm>
          <a:prstGeom prst="rect">
            <a:avLst/>
          </a:prstGeom>
          <a:noFill/>
          <a:ln>
            <a:noFill/>
          </a:ln>
        </p:spPr>
      </p:pic>
      <p:pic>
        <p:nvPicPr>
          <p:cNvPr id="307" name="Google Shape;307;p1" descr="Seajul29"/>
          <p:cNvPicPr preferRelativeResize="0"/>
          <p:nvPr/>
        </p:nvPicPr>
        <p:blipFill rotWithShape="1">
          <a:blip r:embed="rId8">
            <a:alphaModFix/>
          </a:blip>
          <a:srcRect/>
          <a:stretch/>
        </p:blipFill>
        <p:spPr>
          <a:xfrm>
            <a:off x="6704879" y="4245552"/>
            <a:ext cx="1360955" cy="1057908"/>
          </a:xfrm>
          <a:prstGeom prst="rect">
            <a:avLst/>
          </a:prstGeom>
          <a:noFill/>
          <a:ln>
            <a:noFill/>
          </a:ln>
        </p:spPr>
      </p:pic>
      <p:pic>
        <p:nvPicPr>
          <p:cNvPr id="308" name="Google Shape;308;p1"/>
          <p:cNvPicPr preferRelativeResize="0"/>
          <p:nvPr/>
        </p:nvPicPr>
        <p:blipFill rotWithShape="1">
          <a:blip r:embed="rId9">
            <a:alphaModFix/>
          </a:blip>
          <a:srcRect/>
          <a:stretch/>
        </p:blipFill>
        <p:spPr>
          <a:xfrm>
            <a:off x="8162651" y="4260947"/>
            <a:ext cx="1615599" cy="1057212"/>
          </a:xfrm>
          <a:prstGeom prst="rect">
            <a:avLst/>
          </a:prstGeom>
          <a:noFill/>
          <a:ln>
            <a:noFill/>
          </a:ln>
        </p:spPr>
      </p:pic>
      <p:pic>
        <p:nvPicPr>
          <p:cNvPr id="309" name="Google Shape;309;p1"/>
          <p:cNvPicPr preferRelativeResize="0"/>
          <p:nvPr/>
        </p:nvPicPr>
        <p:blipFill rotWithShape="1">
          <a:blip r:embed="rId10">
            <a:alphaModFix/>
          </a:blip>
          <a:srcRect/>
          <a:stretch/>
        </p:blipFill>
        <p:spPr>
          <a:xfrm>
            <a:off x="9872520" y="4252112"/>
            <a:ext cx="1590880" cy="1077082"/>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91"/>
        <p:cNvGrpSpPr/>
        <p:nvPr/>
      </p:nvGrpSpPr>
      <p:grpSpPr>
        <a:xfrm>
          <a:off x="0" y="0"/>
          <a:ext cx="0" cy="0"/>
          <a:chOff x="0" y="0"/>
          <a:chExt cx="0" cy="0"/>
        </a:xfrm>
      </p:grpSpPr>
      <p:grpSp>
        <p:nvGrpSpPr>
          <p:cNvPr id="392" name="Google Shape;392;p10"/>
          <p:cNvGrpSpPr/>
          <p:nvPr/>
        </p:nvGrpSpPr>
        <p:grpSpPr>
          <a:xfrm>
            <a:off x="2041292" y="1004675"/>
            <a:ext cx="8072680" cy="5700209"/>
            <a:chOff x="529455" y="184125"/>
            <a:chExt cx="8072680" cy="5700209"/>
          </a:xfrm>
        </p:grpSpPr>
        <p:pic>
          <p:nvPicPr>
            <p:cNvPr id="393" name="Google Shape;393;p10" descr="ellesmere_oli_2014172_lrg.jpg"/>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529455" y="184125"/>
              <a:ext cx="8072680" cy="5700209"/>
            </a:xfrm>
            <a:prstGeom prst="rect">
              <a:avLst/>
            </a:prstGeom>
            <a:noFill/>
            <a:ln>
              <a:noFill/>
            </a:ln>
          </p:spPr>
        </p:pic>
        <p:sp>
          <p:nvSpPr>
            <p:cNvPr id="394" name="Google Shape;394;p10"/>
            <p:cNvSpPr txBox="1"/>
            <p:nvPr/>
          </p:nvSpPr>
          <p:spPr>
            <a:xfrm>
              <a:off x="3368732" y="1620521"/>
              <a:ext cx="1197063" cy="461624"/>
            </a:xfrm>
            <a:prstGeom prst="rect">
              <a:avLst/>
            </a:prstGeom>
            <a:noFill/>
            <a:ln>
              <a:noFill/>
            </a:ln>
          </p:spPr>
          <p:txBody>
            <a:bodyPr spcFirstLastPara="1" wrap="square" lIns="91425" tIns="45700" rIns="91425" bIns="45700" anchor="t" anchorCtr="0">
              <a:spAutoFit/>
            </a:bodyPr>
            <a:lstStyle/>
            <a:p>
              <a:pPr marL="0" marR="0" lvl="0" indent="0" algn="l" rtl="0">
                <a:lnSpc>
                  <a:spcPct val="120000"/>
                </a:lnSpc>
                <a:spcBef>
                  <a:spcPts val="0"/>
                </a:spcBef>
                <a:spcAft>
                  <a:spcPts val="0"/>
                </a:spcAft>
                <a:buNone/>
              </a:pPr>
              <a:r>
                <a:rPr lang="en-US" sz="2000" b="1" i="0" u="none" strike="noStrike" cap="none">
                  <a:solidFill>
                    <a:schemeClr val="dk1"/>
                  </a:solidFill>
                  <a:latin typeface="Arial"/>
                  <a:ea typeface="Arial"/>
                  <a:cs typeface="Arial"/>
                  <a:sym typeface="Arial"/>
                </a:rPr>
                <a:t>Glaciers</a:t>
              </a:r>
              <a:endParaRPr sz="1400" b="0" i="0" u="none" strike="noStrike" cap="none">
                <a:solidFill>
                  <a:srgbClr val="000000"/>
                </a:solidFill>
                <a:latin typeface="Arial"/>
                <a:ea typeface="Arial"/>
                <a:cs typeface="Arial"/>
                <a:sym typeface="Arial"/>
              </a:endParaRPr>
            </a:p>
          </p:txBody>
        </p:sp>
      </p:grpSp>
      <p:sp>
        <p:nvSpPr>
          <p:cNvPr id="395" name="Google Shape;395;p10"/>
          <p:cNvSpPr txBox="1"/>
          <p:nvPr/>
        </p:nvSpPr>
        <p:spPr>
          <a:xfrm>
            <a:off x="1843665" y="204636"/>
            <a:ext cx="8440951" cy="523210"/>
          </a:xfrm>
          <a:prstGeom prst="rect">
            <a:avLst/>
          </a:prstGeom>
          <a:solidFill>
            <a:srgbClr val="002850"/>
          </a:solidFill>
          <a:ln w="10000" cap="flat" cmpd="sng">
            <a:solidFill>
              <a:srgbClr val="39639D"/>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2800" b="0" i="0" u="none" strike="noStrike" cap="none">
                <a:solidFill>
                  <a:srgbClr val="FFFFFF"/>
                </a:solidFill>
                <a:latin typeface="Arial"/>
                <a:ea typeface="Arial"/>
                <a:cs typeface="Arial"/>
                <a:sym typeface="Arial"/>
              </a:rPr>
              <a:t>How the Arctic looks from space</a:t>
            </a:r>
            <a:endParaRPr sz="1400" b="0" i="0" u="none" strike="noStrike" cap="none">
              <a:solidFill>
                <a:srgbClr val="000000"/>
              </a:solidFill>
              <a:latin typeface="Arial"/>
              <a:ea typeface="Arial"/>
              <a:cs typeface="Arial"/>
              <a:sym typeface="Arial"/>
            </a:endParaRPr>
          </a:p>
        </p:txBody>
      </p:sp>
      <p:sp>
        <p:nvSpPr>
          <p:cNvPr id="396" name="Google Shape;396;p10"/>
          <p:cNvSpPr txBox="1">
            <a:spLocks noGrp="1"/>
          </p:cNvSpPr>
          <p:nvPr>
            <p:ph type="sldNum" idx="12"/>
          </p:nvPr>
        </p:nvSpPr>
        <p:spPr>
          <a:xfrm>
            <a:off x="8077200" y="6356351"/>
            <a:ext cx="2133600" cy="365125"/>
          </a:xfrm>
          <a:prstGeom prst="rect">
            <a:avLst/>
          </a:prstGeom>
          <a:noFill/>
          <a:ln>
            <a:noFill/>
          </a:ln>
        </p:spPr>
        <p:txBody>
          <a:bodyPr spcFirstLastPara="1" wrap="square" lIns="91375" tIns="45675" rIns="91375" bIns="45675" anchor="ctr" anchorCtr="0">
            <a:noAutofit/>
          </a:bodyPr>
          <a:lstStyle/>
          <a:p>
            <a:pPr marL="0" marR="0" lvl="0" indent="0" algn="r" rtl="0">
              <a:lnSpc>
                <a:spcPct val="120000"/>
              </a:lnSpc>
              <a:spcBef>
                <a:spcPts val="0"/>
              </a:spcBef>
              <a:spcAft>
                <a:spcPts val="0"/>
              </a:spcAft>
              <a:buClr>
                <a:srgbClr val="898989"/>
              </a:buClr>
              <a:buSzPts val="1200"/>
              <a:buFont typeface="Noto Sans Symbols"/>
              <a:buNone/>
            </a:pPr>
            <a:fld id="{00000000-1234-1234-1234-123412341234}" type="slidenum">
              <a:rPr lang="en-US"/>
              <a:t>10</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02"/>
        <p:cNvGrpSpPr/>
        <p:nvPr/>
      </p:nvGrpSpPr>
      <p:grpSpPr>
        <a:xfrm>
          <a:off x="0" y="0"/>
          <a:ext cx="0" cy="0"/>
          <a:chOff x="0" y="0"/>
          <a:chExt cx="0" cy="0"/>
        </a:xfrm>
      </p:grpSpPr>
      <p:pic>
        <p:nvPicPr>
          <p:cNvPr id="403" name="Google Shape;403;p11" descr="output_4DrlpE.gif"/>
          <p:cNvPicPr preferRelativeResize="0"/>
          <p:nvPr/>
        </p:nvPicPr>
        <p:blipFill rotWithShape="1">
          <a:blip r:embed="rId3">
            <a:alphaModFix/>
          </a:blip>
          <a:srcRect/>
          <a:stretch/>
        </p:blipFill>
        <p:spPr>
          <a:xfrm>
            <a:off x="3369462" y="914185"/>
            <a:ext cx="5789924" cy="5789924"/>
          </a:xfrm>
          <a:prstGeom prst="rect">
            <a:avLst/>
          </a:prstGeom>
          <a:noFill/>
          <a:ln>
            <a:noFill/>
          </a:ln>
        </p:spPr>
      </p:pic>
      <p:sp>
        <p:nvSpPr>
          <p:cNvPr id="404" name="Google Shape;404;p11"/>
          <p:cNvSpPr txBox="1"/>
          <p:nvPr/>
        </p:nvSpPr>
        <p:spPr>
          <a:xfrm>
            <a:off x="1843665" y="204636"/>
            <a:ext cx="8440951" cy="523210"/>
          </a:xfrm>
          <a:prstGeom prst="rect">
            <a:avLst/>
          </a:prstGeom>
          <a:solidFill>
            <a:srgbClr val="002850"/>
          </a:solidFill>
          <a:ln w="10000" cap="flat" cmpd="sng">
            <a:solidFill>
              <a:srgbClr val="39639D"/>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2800" b="0" i="0" u="none" strike="noStrike" cap="none">
                <a:solidFill>
                  <a:srgbClr val="FFFFFF"/>
                </a:solidFill>
                <a:latin typeface="Arial"/>
                <a:ea typeface="Arial"/>
                <a:cs typeface="Arial"/>
                <a:sym typeface="Arial"/>
              </a:rPr>
              <a:t>How the Arctic looks from space</a:t>
            </a:r>
            <a:endParaRPr sz="1400" b="0" i="0" u="none" strike="noStrike" cap="none">
              <a:solidFill>
                <a:srgbClr val="000000"/>
              </a:solidFill>
              <a:latin typeface="Arial"/>
              <a:ea typeface="Arial"/>
              <a:cs typeface="Arial"/>
              <a:sym typeface="Arial"/>
            </a:endParaRPr>
          </a:p>
        </p:txBody>
      </p:sp>
      <p:sp>
        <p:nvSpPr>
          <p:cNvPr id="405" name="Google Shape;405;p11"/>
          <p:cNvSpPr txBox="1"/>
          <p:nvPr/>
        </p:nvSpPr>
        <p:spPr>
          <a:xfrm>
            <a:off x="1780150" y="2358482"/>
            <a:ext cx="1590261" cy="3215199"/>
          </a:xfrm>
          <a:prstGeom prst="rect">
            <a:avLst/>
          </a:prstGeom>
          <a:noFill/>
          <a:ln>
            <a:noFill/>
          </a:ln>
        </p:spPr>
        <p:txBody>
          <a:bodyPr spcFirstLastPara="1" wrap="square" lIns="91425" tIns="45700" rIns="91425" bIns="45700" anchor="t" anchorCtr="0">
            <a:spAutoFit/>
          </a:bodyPr>
          <a:lstStyle/>
          <a:p>
            <a:pPr marL="0" marR="0" lvl="0" indent="0" algn="l" rtl="0">
              <a:lnSpc>
                <a:spcPct val="120000"/>
              </a:lnSpc>
              <a:spcBef>
                <a:spcPts val="0"/>
              </a:spcBef>
              <a:spcAft>
                <a:spcPts val="0"/>
              </a:spcAft>
              <a:buNone/>
            </a:pPr>
            <a:r>
              <a:rPr lang="en-US" sz="1800" b="0" i="0" u="none" strike="noStrike" cap="none">
                <a:solidFill>
                  <a:schemeClr val="dk1"/>
                </a:solidFill>
                <a:latin typeface="Arial"/>
                <a:ea typeface="Arial"/>
                <a:cs typeface="Arial"/>
                <a:sym typeface="Arial"/>
              </a:rPr>
              <a:t>Large-scale circulation from geostationary and polar-orbiting satellites</a:t>
            </a:r>
            <a:endParaRPr sz="1400" b="0" i="0" u="none" strike="noStrike" cap="none">
              <a:solidFill>
                <a:srgbClr val="000000"/>
              </a:solidFill>
              <a:latin typeface="Arial"/>
              <a:ea typeface="Arial"/>
              <a:cs typeface="Arial"/>
              <a:sym typeface="Arial"/>
            </a:endParaRPr>
          </a:p>
          <a:p>
            <a:pPr marL="0" marR="0" lvl="0" indent="0" algn="l" rtl="0">
              <a:lnSpc>
                <a:spcPct val="120000"/>
              </a:lnSpc>
              <a:spcBef>
                <a:spcPts val="900"/>
              </a:spcBef>
              <a:spcAft>
                <a:spcPts val="0"/>
              </a:spcAft>
              <a:buNone/>
            </a:pPr>
            <a:endParaRPr sz="1800" b="0" i="0" u="none" strike="noStrike" cap="none">
              <a:solidFill>
                <a:schemeClr val="dk1"/>
              </a:solidFill>
              <a:latin typeface="Arial"/>
              <a:ea typeface="Arial"/>
              <a:cs typeface="Arial"/>
              <a:sym typeface="Arial"/>
            </a:endParaRPr>
          </a:p>
          <a:p>
            <a:pPr marL="0" marR="0" lvl="0" indent="0" algn="l" rtl="0">
              <a:lnSpc>
                <a:spcPct val="120000"/>
              </a:lnSpc>
              <a:spcBef>
                <a:spcPts val="700"/>
              </a:spcBef>
              <a:spcAft>
                <a:spcPts val="0"/>
              </a:spcAft>
              <a:buNone/>
            </a:pPr>
            <a:r>
              <a:rPr lang="en-US" sz="1400" b="0" i="1" u="none" strike="noStrike" cap="none">
                <a:solidFill>
                  <a:schemeClr val="dk1"/>
                </a:solidFill>
                <a:latin typeface="Arial"/>
                <a:ea typeface="Arial"/>
                <a:cs typeface="Arial"/>
                <a:sym typeface="Arial"/>
              </a:rPr>
              <a:t>(animation)</a:t>
            </a:r>
            <a:endParaRPr sz="1400" b="0" i="0" u="none" strike="noStrike" cap="none">
              <a:solidFill>
                <a:srgbClr val="000000"/>
              </a:solidFill>
              <a:latin typeface="Arial"/>
              <a:ea typeface="Arial"/>
              <a:cs typeface="Arial"/>
              <a:sym typeface="Arial"/>
            </a:endParaRPr>
          </a:p>
        </p:txBody>
      </p:sp>
      <p:sp>
        <p:nvSpPr>
          <p:cNvPr id="406" name="Google Shape;406;p11"/>
          <p:cNvSpPr txBox="1">
            <a:spLocks noGrp="1"/>
          </p:cNvSpPr>
          <p:nvPr>
            <p:ph type="sldNum" idx="12"/>
          </p:nvPr>
        </p:nvSpPr>
        <p:spPr>
          <a:xfrm>
            <a:off x="8077200" y="6356351"/>
            <a:ext cx="2133600" cy="365125"/>
          </a:xfrm>
          <a:prstGeom prst="rect">
            <a:avLst/>
          </a:prstGeom>
          <a:noFill/>
          <a:ln>
            <a:noFill/>
          </a:ln>
        </p:spPr>
        <p:txBody>
          <a:bodyPr spcFirstLastPara="1" wrap="square" lIns="91375" tIns="45675" rIns="91375" bIns="45675" anchor="ctr" anchorCtr="0">
            <a:noAutofit/>
          </a:bodyPr>
          <a:lstStyle/>
          <a:p>
            <a:pPr marL="0" marR="0" lvl="0" indent="0" algn="r" rtl="0">
              <a:lnSpc>
                <a:spcPct val="120000"/>
              </a:lnSpc>
              <a:spcBef>
                <a:spcPts val="0"/>
              </a:spcBef>
              <a:spcAft>
                <a:spcPts val="0"/>
              </a:spcAft>
              <a:buClr>
                <a:srgbClr val="898989"/>
              </a:buClr>
              <a:buSzPts val="1200"/>
              <a:buFont typeface="Noto Sans Symbols"/>
              <a:buNone/>
            </a:pPr>
            <a:fld id="{00000000-1234-1234-1234-123412341234}" type="slidenum">
              <a:rPr lang="en-US"/>
              <a:t>11</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12"/>
        <p:cNvGrpSpPr/>
        <p:nvPr/>
      </p:nvGrpSpPr>
      <p:grpSpPr>
        <a:xfrm>
          <a:off x="0" y="0"/>
          <a:ext cx="0" cy="0"/>
          <a:chOff x="0" y="0"/>
          <a:chExt cx="0" cy="0"/>
        </a:xfrm>
      </p:grpSpPr>
      <p:grpSp>
        <p:nvGrpSpPr>
          <p:cNvPr id="413" name="Google Shape;413;p12"/>
          <p:cNvGrpSpPr/>
          <p:nvPr/>
        </p:nvGrpSpPr>
        <p:grpSpPr>
          <a:xfrm>
            <a:off x="2609998" y="831028"/>
            <a:ext cx="6951133" cy="5883035"/>
            <a:chOff x="694266" y="907227"/>
            <a:chExt cx="6951133" cy="5883035"/>
          </a:xfrm>
        </p:grpSpPr>
        <p:sp>
          <p:nvSpPr>
            <p:cNvPr id="414" name="Google Shape;414;p12"/>
            <p:cNvSpPr txBox="1"/>
            <p:nvPr/>
          </p:nvSpPr>
          <p:spPr>
            <a:xfrm>
              <a:off x="694266" y="907227"/>
              <a:ext cx="6951133" cy="424691"/>
            </a:xfrm>
            <a:prstGeom prst="rect">
              <a:avLst/>
            </a:prstGeom>
            <a:noFill/>
            <a:ln>
              <a:noFill/>
            </a:ln>
          </p:spPr>
          <p:txBody>
            <a:bodyPr spcFirstLastPara="1" wrap="square" lIns="91425" tIns="45700" rIns="91425" bIns="45700" anchor="t" anchorCtr="0">
              <a:spAutoFit/>
            </a:bodyPr>
            <a:lstStyle/>
            <a:p>
              <a:pPr marL="0" marR="0" lvl="0" indent="0" algn="l" rtl="0">
                <a:lnSpc>
                  <a:spcPct val="120000"/>
                </a:lnSpc>
                <a:spcBef>
                  <a:spcPts val="0"/>
                </a:spcBef>
                <a:spcAft>
                  <a:spcPts val="0"/>
                </a:spcAft>
                <a:buNone/>
              </a:pPr>
              <a:r>
                <a:rPr lang="en-US" sz="1800" b="1" i="0" u="none" strike="noStrike" cap="none">
                  <a:solidFill>
                    <a:schemeClr val="dk1"/>
                  </a:solidFill>
                  <a:latin typeface="Calibri"/>
                  <a:ea typeface="Calibri"/>
                  <a:cs typeface="Calibri"/>
                  <a:sym typeface="Calibri"/>
                </a:rPr>
                <a:t>Active (radar) and passive microwave see snow and ice through clouds</a:t>
              </a:r>
              <a:endParaRPr sz="1400" b="0" i="0" u="none" strike="noStrike" cap="none">
                <a:solidFill>
                  <a:srgbClr val="000000"/>
                </a:solidFill>
                <a:latin typeface="Arial"/>
                <a:ea typeface="Arial"/>
                <a:cs typeface="Arial"/>
                <a:sym typeface="Arial"/>
              </a:endParaRPr>
            </a:p>
          </p:txBody>
        </p:sp>
        <p:pic>
          <p:nvPicPr>
            <p:cNvPr id="415" name="Google Shape;415;p12" descr="Screen Shot 2015-02-18 at 11.06.35 AM.png"/>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551682" y="1354663"/>
              <a:ext cx="5253826" cy="5435599"/>
            </a:xfrm>
            <a:prstGeom prst="rect">
              <a:avLst/>
            </a:prstGeom>
            <a:noFill/>
            <a:ln>
              <a:noFill/>
            </a:ln>
          </p:spPr>
        </p:pic>
      </p:grpSp>
      <p:sp>
        <p:nvSpPr>
          <p:cNvPr id="416" name="Google Shape;416;p12"/>
          <p:cNvSpPr txBox="1"/>
          <p:nvPr/>
        </p:nvSpPr>
        <p:spPr>
          <a:xfrm>
            <a:off x="1696801" y="179486"/>
            <a:ext cx="8760615" cy="523210"/>
          </a:xfrm>
          <a:prstGeom prst="rect">
            <a:avLst/>
          </a:prstGeom>
          <a:solidFill>
            <a:srgbClr val="002850"/>
          </a:solidFill>
          <a:ln w="10000" cap="flat" cmpd="sng">
            <a:solidFill>
              <a:srgbClr val="39639D"/>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2800" b="0" i="0" u="none" strike="noStrike" cap="none">
                <a:solidFill>
                  <a:srgbClr val="FFFFFF"/>
                </a:solidFill>
                <a:latin typeface="Arial"/>
                <a:ea typeface="Arial"/>
                <a:cs typeface="Arial"/>
                <a:sym typeface="Arial"/>
              </a:rPr>
              <a:t>How the Arctic looks with “alien vision”</a:t>
            </a:r>
            <a:endParaRPr sz="1400" b="0" i="0" u="none" strike="noStrike" cap="none">
              <a:solidFill>
                <a:srgbClr val="000000"/>
              </a:solidFill>
              <a:latin typeface="Arial"/>
              <a:ea typeface="Arial"/>
              <a:cs typeface="Arial"/>
              <a:sym typeface="Arial"/>
            </a:endParaRPr>
          </a:p>
        </p:txBody>
      </p:sp>
      <p:sp>
        <p:nvSpPr>
          <p:cNvPr id="417" name="Google Shape;417;p12"/>
          <p:cNvSpPr txBox="1">
            <a:spLocks noGrp="1"/>
          </p:cNvSpPr>
          <p:nvPr>
            <p:ph type="sldNum" idx="12"/>
          </p:nvPr>
        </p:nvSpPr>
        <p:spPr>
          <a:xfrm>
            <a:off x="8077200" y="6356351"/>
            <a:ext cx="2133600" cy="365125"/>
          </a:xfrm>
          <a:prstGeom prst="rect">
            <a:avLst/>
          </a:prstGeom>
          <a:noFill/>
          <a:ln>
            <a:noFill/>
          </a:ln>
        </p:spPr>
        <p:txBody>
          <a:bodyPr spcFirstLastPara="1" wrap="square" lIns="91375" tIns="45675" rIns="91375" bIns="45675" anchor="ctr" anchorCtr="0">
            <a:noAutofit/>
          </a:bodyPr>
          <a:lstStyle/>
          <a:p>
            <a:pPr marL="0" marR="0" lvl="0" indent="0" algn="r" rtl="0">
              <a:lnSpc>
                <a:spcPct val="120000"/>
              </a:lnSpc>
              <a:spcBef>
                <a:spcPts val="0"/>
              </a:spcBef>
              <a:spcAft>
                <a:spcPts val="0"/>
              </a:spcAft>
              <a:buClr>
                <a:srgbClr val="898989"/>
              </a:buClr>
              <a:buSzPts val="1200"/>
              <a:buFont typeface="Noto Sans Symbols"/>
              <a:buNone/>
            </a:pPr>
            <a:fld id="{00000000-1234-1234-1234-123412341234}" type="slidenum">
              <a:rPr lang="en-US"/>
              <a:t>12</a:t>
            </a:fld>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23"/>
        <p:cNvGrpSpPr/>
        <p:nvPr/>
      </p:nvGrpSpPr>
      <p:grpSpPr>
        <a:xfrm>
          <a:off x="0" y="0"/>
          <a:ext cx="0" cy="0"/>
          <a:chOff x="0" y="0"/>
          <a:chExt cx="0" cy="0"/>
        </a:xfrm>
      </p:grpSpPr>
      <p:grpSp>
        <p:nvGrpSpPr>
          <p:cNvPr id="424" name="Google Shape;424;p13"/>
          <p:cNvGrpSpPr/>
          <p:nvPr/>
        </p:nvGrpSpPr>
        <p:grpSpPr>
          <a:xfrm>
            <a:off x="3305905" y="853500"/>
            <a:ext cx="5365229" cy="5778772"/>
            <a:chOff x="1874806" y="758460"/>
            <a:chExt cx="5365229" cy="5778772"/>
          </a:xfrm>
        </p:grpSpPr>
        <p:pic>
          <p:nvPicPr>
            <p:cNvPr id="425" name="Google Shape;425;p13" descr="Screen Shot 2015-02-05 at 1.53.14 PM.png"/>
            <p:cNvPicPr preferRelativeResize="0"/>
            <p:nvPr/>
          </p:nvPicPr>
          <p:blipFill rotWithShape="1">
            <a:blip r:embed="rId3">
              <a:alphaModFix/>
            </a:blip>
            <a:srcRect/>
            <a:stretch/>
          </p:blipFill>
          <p:spPr>
            <a:xfrm>
              <a:off x="1874806" y="1246519"/>
              <a:ext cx="5365229" cy="5290713"/>
            </a:xfrm>
            <a:prstGeom prst="rect">
              <a:avLst/>
            </a:prstGeom>
            <a:noFill/>
            <a:ln>
              <a:noFill/>
            </a:ln>
          </p:spPr>
        </p:pic>
        <p:sp>
          <p:nvSpPr>
            <p:cNvPr id="426" name="Google Shape;426;p13"/>
            <p:cNvSpPr txBox="1"/>
            <p:nvPr/>
          </p:nvSpPr>
          <p:spPr>
            <a:xfrm>
              <a:off x="3636657" y="758460"/>
              <a:ext cx="2465400" cy="424691"/>
            </a:xfrm>
            <a:prstGeom prst="rect">
              <a:avLst/>
            </a:prstGeom>
            <a:noFill/>
            <a:ln>
              <a:noFill/>
            </a:ln>
          </p:spPr>
          <p:txBody>
            <a:bodyPr spcFirstLastPara="1" wrap="square" lIns="91425" tIns="45700" rIns="91425" bIns="45700" anchor="t" anchorCtr="0">
              <a:spAutoFit/>
            </a:bodyPr>
            <a:lstStyle/>
            <a:p>
              <a:pPr marL="0" marR="0" lvl="0" indent="0" algn="l" rtl="0">
                <a:lnSpc>
                  <a:spcPct val="120000"/>
                </a:lnSpc>
                <a:spcBef>
                  <a:spcPts val="0"/>
                </a:spcBef>
                <a:spcAft>
                  <a:spcPts val="0"/>
                </a:spcAft>
                <a:buNone/>
              </a:pPr>
              <a:r>
                <a:rPr lang="en-US" sz="1800" b="1" i="0" u="none" strike="noStrike" cap="none">
                  <a:solidFill>
                    <a:schemeClr val="dk1"/>
                  </a:solidFill>
                  <a:latin typeface="Calibri"/>
                  <a:ea typeface="Calibri"/>
                  <a:cs typeface="Calibri"/>
                  <a:sym typeface="Calibri"/>
                </a:rPr>
                <a:t>Gravity sees ice sheets</a:t>
              </a:r>
              <a:endParaRPr sz="1400" b="0" i="0" u="none" strike="noStrike" cap="none">
                <a:solidFill>
                  <a:srgbClr val="000000"/>
                </a:solidFill>
                <a:latin typeface="Arial"/>
                <a:ea typeface="Arial"/>
                <a:cs typeface="Arial"/>
                <a:sym typeface="Arial"/>
              </a:endParaRPr>
            </a:p>
          </p:txBody>
        </p:sp>
      </p:grpSp>
      <p:sp>
        <p:nvSpPr>
          <p:cNvPr id="427" name="Google Shape;427;p13"/>
          <p:cNvSpPr txBox="1"/>
          <p:nvPr/>
        </p:nvSpPr>
        <p:spPr>
          <a:xfrm>
            <a:off x="1696801" y="179486"/>
            <a:ext cx="8760615" cy="523210"/>
          </a:xfrm>
          <a:prstGeom prst="rect">
            <a:avLst/>
          </a:prstGeom>
          <a:solidFill>
            <a:srgbClr val="002850"/>
          </a:solidFill>
          <a:ln w="10000" cap="flat" cmpd="sng">
            <a:solidFill>
              <a:srgbClr val="39639D"/>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2800" b="0" i="0" u="none" strike="noStrike" cap="none">
                <a:solidFill>
                  <a:srgbClr val="FFFFFF"/>
                </a:solidFill>
                <a:latin typeface="Arial"/>
                <a:ea typeface="Arial"/>
                <a:cs typeface="Arial"/>
                <a:sym typeface="Arial"/>
              </a:rPr>
              <a:t>How the Arctic looks with “alien vision”</a:t>
            </a:r>
            <a:endParaRPr sz="1400" b="0" i="0" u="none" strike="noStrike" cap="none">
              <a:solidFill>
                <a:srgbClr val="000000"/>
              </a:solidFill>
              <a:latin typeface="Arial"/>
              <a:ea typeface="Arial"/>
              <a:cs typeface="Arial"/>
              <a:sym typeface="Arial"/>
            </a:endParaRPr>
          </a:p>
        </p:txBody>
      </p:sp>
      <p:sp>
        <p:nvSpPr>
          <p:cNvPr id="428" name="Google Shape;428;p13"/>
          <p:cNvSpPr txBox="1">
            <a:spLocks noGrp="1"/>
          </p:cNvSpPr>
          <p:nvPr>
            <p:ph type="sldNum" idx="12"/>
          </p:nvPr>
        </p:nvSpPr>
        <p:spPr>
          <a:xfrm>
            <a:off x="8077200" y="6356351"/>
            <a:ext cx="2133600" cy="365125"/>
          </a:xfrm>
          <a:prstGeom prst="rect">
            <a:avLst/>
          </a:prstGeom>
          <a:noFill/>
          <a:ln>
            <a:noFill/>
          </a:ln>
        </p:spPr>
        <p:txBody>
          <a:bodyPr spcFirstLastPara="1" wrap="square" lIns="91375" tIns="45675" rIns="91375" bIns="45675" anchor="ctr" anchorCtr="0">
            <a:noAutofit/>
          </a:bodyPr>
          <a:lstStyle/>
          <a:p>
            <a:pPr marL="0" marR="0" lvl="0" indent="0" algn="r" rtl="0">
              <a:lnSpc>
                <a:spcPct val="120000"/>
              </a:lnSpc>
              <a:spcBef>
                <a:spcPts val="0"/>
              </a:spcBef>
              <a:spcAft>
                <a:spcPts val="0"/>
              </a:spcAft>
              <a:buClr>
                <a:srgbClr val="898989"/>
              </a:buClr>
              <a:buSzPts val="1200"/>
              <a:buFont typeface="Noto Sans Symbols"/>
              <a:buNone/>
            </a:pPr>
            <a:fld id="{00000000-1234-1234-1234-123412341234}" type="slidenum">
              <a:rPr lang="en-US"/>
              <a:t>13</a:t>
            </a:fld>
            <a:endParaRPr/>
          </a:p>
        </p:txBody>
      </p:sp>
      <p:cxnSp>
        <p:nvCxnSpPr>
          <p:cNvPr id="429" name="Google Shape;429;p13"/>
          <p:cNvCxnSpPr/>
          <p:nvPr/>
        </p:nvCxnSpPr>
        <p:spPr>
          <a:xfrm flipH="1">
            <a:off x="5500224" y="1254812"/>
            <a:ext cx="1133908" cy="944888"/>
          </a:xfrm>
          <a:prstGeom prst="straightConnector1">
            <a:avLst/>
          </a:prstGeom>
          <a:noFill/>
          <a:ln w="38100" cap="flat" cmpd="sng">
            <a:solidFill>
              <a:schemeClr val="dk1"/>
            </a:solidFill>
            <a:prstDash val="solid"/>
            <a:round/>
            <a:headEnd type="none" w="sm" len="sm"/>
            <a:tailEnd type="stealth" w="med" len="med"/>
          </a:ln>
          <a:effectLst>
            <a:outerShdw blurRad="40000" dist="20000" dir="5400000" rotWithShape="0">
              <a:srgbClr val="000000">
                <a:alpha val="37254"/>
              </a:srgbClr>
            </a:outerShdw>
          </a:effectLst>
        </p:spPr>
      </p:cxnSp>
      <p:sp>
        <p:nvSpPr>
          <p:cNvPr id="430" name="Google Shape;430;p13"/>
          <p:cNvSpPr txBox="1"/>
          <p:nvPr/>
        </p:nvSpPr>
        <p:spPr>
          <a:xfrm>
            <a:off x="1971738" y="5634198"/>
            <a:ext cx="1699123" cy="683224"/>
          </a:xfrm>
          <a:prstGeom prst="rect">
            <a:avLst/>
          </a:prstGeom>
          <a:noFill/>
          <a:ln>
            <a:noFill/>
          </a:ln>
        </p:spPr>
        <p:txBody>
          <a:bodyPr spcFirstLastPara="1" wrap="square" lIns="91425" tIns="45700" rIns="91425" bIns="45700" anchor="t" anchorCtr="0">
            <a:spAutoFit/>
          </a:bodyPr>
          <a:lstStyle/>
          <a:p>
            <a:pPr marL="0" marR="0" lvl="0" indent="0" algn="l" rtl="0">
              <a:lnSpc>
                <a:spcPct val="120000"/>
              </a:lnSpc>
              <a:spcBef>
                <a:spcPts val="0"/>
              </a:spcBef>
              <a:spcAft>
                <a:spcPts val="0"/>
              </a:spcAft>
              <a:buNone/>
            </a:pPr>
            <a:r>
              <a:rPr lang="en-US" sz="1600" b="0" i="1" u="none" strike="noStrike" cap="none">
                <a:solidFill>
                  <a:schemeClr val="dk1"/>
                </a:solidFill>
                <a:latin typeface="Arial"/>
                <a:ea typeface="Arial"/>
                <a:cs typeface="Arial"/>
                <a:sym typeface="Arial"/>
              </a:rPr>
              <a:t>From GRACE (NASA)</a:t>
            </a:r>
            <a:endParaRPr sz="1400" b="0" i="0" u="none" strike="noStrike" cap="none">
              <a:solidFill>
                <a:srgbClr val="000000"/>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36"/>
        <p:cNvGrpSpPr/>
        <p:nvPr/>
      </p:nvGrpSpPr>
      <p:grpSpPr>
        <a:xfrm>
          <a:off x="0" y="0"/>
          <a:ext cx="0" cy="0"/>
          <a:chOff x="0" y="0"/>
          <a:chExt cx="0" cy="0"/>
        </a:xfrm>
      </p:grpSpPr>
      <p:sp>
        <p:nvSpPr>
          <p:cNvPr id="437" name="Google Shape;437;p14"/>
          <p:cNvSpPr txBox="1"/>
          <p:nvPr/>
        </p:nvSpPr>
        <p:spPr>
          <a:xfrm>
            <a:off x="8077201" y="6388267"/>
            <a:ext cx="1858201" cy="295466"/>
          </a:xfrm>
          <a:prstGeom prst="rect">
            <a:avLst/>
          </a:prstGeom>
          <a:solidFill>
            <a:srgbClr val="FFFFFF"/>
          </a:solidFill>
          <a:ln>
            <a:noFill/>
          </a:ln>
        </p:spPr>
        <p:txBody>
          <a:bodyPr spcFirstLastPara="1" wrap="square" lIns="91425" tIns="45700" rIns="91425" bIns="45700" anchor="t" anchorCtr="0">
            <a:spAutoFit/>
          </a:bodyPr>
          <a:lstStyle/>
          <a:p>
            <a:pPr marL="0" marR="0" lvl="0" indent="0" algn="l" rtl="0">
              <a:lnSpc>
                <a:spcPct val="120000"/>
              </a:lnSpc>
              <a:spcBef>
                <a:spcPts val="0"/>
              </a:spcBef>
              <a:spcAft>
                <a:spcPts val="0"/>
              </a:spcAft>
              <a:buNone/>
            </a:pPr>
            <a:r>
              <a:rPr lang="en-US" sz="1100" b="0" i="1" u="none" strike="noStrike" cap="none">
                <a:solidFill>
                  <a:schemeClr val="dk1"/>
                </a:solidFill>
                <a:latin typeface="Arial"/>
                <a:ea typeface="Arial"/>
                <a:cs typeface="Arial"/>
                <a:sym typeface="Arial"/>
              </a:rPr>
              <a:t>(Courtesy of P. Romanov)</a:t>
            </a:r>
            <a:endParaRPr sz="1400" b="0" i="0" u="none" strike="noStrike" cap="none">
              <a:solidFill>
                <a:srgbClr val="000000"/>
              </a:solidFill>
              <a:latin typeface="Arial"/>
              <a:ea typeface="Arial"/>
              <a:cs typeface="Arial"/>
              <a:sym typeface="Arial"/>
            </a:endParaRPr>
          </a:p>
        </p:txBody>
      </p:sp>
      <p:sp>
        <p:nvSpPr>
          <p:cNvPr id="438" name="Google Shape;438;p14"/>
          <p:cNvSpPr txBox="1"/>
          <p:nvPr/>
        </p:nvSpPr>
        <p:spPr>
          <a:xfrm>
            <a:off x="6255537" y="762177"/>
            <a:ext cx="3315581" cy="461624"/>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lnSpc>
                <a:spcPct val="120000"/>
              </a:lnSpc>
              <a:spcBef>
                <a:spcPts val="0"/>
              </a:spcBef>
              <a:spcAft>
                <a:spcPts val="0"/>
              </a:spcAft>
              <a:buNone/>
            </a:pPr>
            <a:r>
              <a:rPr lang="en-US" sz="2000" b="1" i="0" u="none" strike="noStrike" cap="none">
                <a:solidFill>
                  <a:schemeClr val="dk1"/>
                </a:solidFill>
                <a:latin typeface="Calibri"/>
                <a:ea typeface="Calibri"/>
                <a:cs typeface="Calibri"/>
                <a:sym typeface="Calibri"/>
              </a:rPr>
              <a:t>Annual Cycle of Snow and Ice</a:t>
            </a:r>
            <a:endParaRPr sz="1400" b="0" i="0" u="none" strike="noStrike" cap="none">
              <a:solidFill>
                <a:srgbClr val="000000"/>
              </a:solidFill>
              <a:latin typeface="Arial"/>
              <a:ea typeface="Arial"/>
              <a:cs typeface="Arial"/>
              <a:sym typeface="Arial"/>
            </a:endParaRPr>
          </a:p>
        </p:txBody>
      </p:sp>
      <p:sp>
        <p:nvSpPr>
          <p:cNvPr id="439" name="Google Shape;439;p14"/>
          <p:cNvSpPr txBox="1"/>
          <p:nvPr/>
        </p:nvSpPr>
        <p:spPr>
          <a:xfrm>
            <a:off x="1843665" y="195996"/>
            <a:ext cx="8440951" cy="523210"/>
          </a:xfrm>
          <a:prstGeom prst="rect">
            <a:avLst/>
          </a:prstGeom>
          <a:solidFill>
            <a:srgbClr val="002850"/>
          </a:solidFill>
          <a:ln w="10000" cap="flat" cmpd="sng">
            <a:solidFill>
              <a:srgbClr val="39639D"/>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2800" b="0" i="0" u="none" strike="noStrike" cap="none">
                <a:solidFill>
                  <a:srgbClr val="FFFFFF"/>
                </a:solidFill>
                <a:latin typeface="Arial"/>
                <a:ea typeface="Arial"/>
                <a:cs typeface="Arial"/>
                <a:sym typeface="Arial"/>
              </a:rPr>
              <a:t>Turning raw data into information: Products</a:t>
            </a:r>
            <a:endParaRPr sz="1400" b="0" i="0" u="none" strike="noStrike" cap="none">
              <a:solidFill>
                <a:srgbClr val="000000"/>
              </a:solidFill>
              <a:latin typeface="Arial"/>
              <a:ea typeface="Arial"/>
              <a:cs typeface="Arial"/>
              <a:sym typeface="Arial"/>
            </a:endParaRPr>
          </a:p>
        </p:txBody>
      </p:sp>
      <p:pic>
        <p:nvPicPr>
          <p:cNvPr id="440" name="Google Shape;440;p14" descr="nh_snow_ice_polar_map_animated.gif"/>
          <p:cNvPicPr preferRelativeResize="0"/>
          <p:nvPr/>
        </p:nvPicPr>
        <p:blipFill rotWithShape="1">
          <a:blip r:embed="rId3">
            <a:alphaModFix/>
          </a:blip>
          <a:srcRect/>
          <a:stretch/>
        </p:blipFill>
        <p:spPr>
          <a:xfrm>
            <a:off x="5150406" y="1202634"/>
            <a:ext cx="5177252" cy="5177252"/>
          </a:xfrm>
          <a:prstGeom prst="rect">
            <a:avLst/>
          </a:prstGeom>
          <a:noFill/>
          <a:ln>
            <a:noFill/>
          </a:ln>
        </p:spPr>
      </p:pic>
      <p:sp>
        <p:nvSpPr>
          <p:cNvPr id="441" name="Google Shape;441;p14"/>
          <p:cNvSpPr txBox="1">
            <a:spLocks noGrp="1"/>
          </p:cNvSpPr>
          <p:nvPr>
            <p:ph type="sldNum" idx="12"/>
          </p:nvPr>
        </p:nvSpPr>
        <p:spPr>
          <a:xfrm>
            <a:off x="8077200" y="6356351"/>
            <a:ext cx="2133600" cy="365125"/>
          </a:xfrm>
          <a:prstGeom prst="rect">
            <a:avLst/>
          </a:prstGeom>
          <a:noFill/>
          <a:ln>
            <a:noFill/>
          </a:ln>
        </p:spPr>
        <p:txBody>
          <a:bodyPr spcFirstLastPara="1" wrap="square" lIns="91375" tIns="45675" rIns="91375" bIns="45675" anchor="ctr" anchorCtr="0">
            <a:noAutofit/>
          </a:bodyPr>
          <a:lstStyle/>
          <a:p>
            <a:pPr marL="0" marR="0" lvl="0" indent="0" algn="r" rtl="0">
              <a:lnSpc>
                <a:spcPct val="120000"/>
              </a:lnSpc>
              <a:spcBef>
                <a:spcPts val="0"/>
              </a:spcBef>
              <a:spcAft>
                <a:spcPts val="0"/>
              </a:spcAft>
              <a:buClr>
                <a:srgbClr val="898989"/>
              </a:buClr>
              <a:buSzPts val="1200"/>
              <a:buFont typeface="Noto Sans Symbols"/>
              <a:buNone/>
            </a:pPr>
            <a:fld id="{00000000-1234-1234-1234-123412341234}" type="slidenum">
              <a:rPr lang="en-US"/>
              <a:t>14</a:t>
            </a:fld>
            <a:endParaRPr/>
          </a:p>
        </p:txBody>
      </p:sp>
      <p:sp>
        <p:nvSpPr>
          <p:cNvPr id="442" name="Google Shape;442;p14"/>
          <p:cNvSpPr txBox="1"/>
          <p:nvPr/>
        </p:nvSpPr>
        <p:spPr>
          <a:xfrm>
            <a:off x="1796138" y="1330404"/>
            <a:ext cx="3265646" cy="493981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800" b="0" i="0" u="none" strike="noStrike" cap="none">
                <a:solidFill>
                  <a:schemeClr val="dk1"/>
                </a:solidFill>
                <a:latin typeface="Arial"/>
                <a:ea typeface="Arial"/>
                <a:cs typeface="Arial"/>
                <a:sym typeface="Arial"/>
              </a:rPr>
              <a:t>From raw satellite data we can derive:</a:t>
            </a: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600"/>
              </a:spcBef>
              <a:spcAft>
                <a:spcPts val="0"/>
              </a:spcAft>
              <a:buClr>
                <a:srgbClr val="6600CC"/>
              </a:buClr>
              <a:buSzPts val="1800"/>
              <a:buFont typeface="Arial"/>
              <a:buChar char="•"/>
            </a:pPr>
            <a:r>
              <a:rPr lang="en-US" sz="1800" b="0" i="0" u="none" strike="noStrike" cap="none">
                <a:solidFill>
                  <a:schemeClr val="dk1"/>
                </a:solidFill>
                <a:latin typeface="Arial"/>
                <a:ea typeface="Arial"/>
                <a:cs typeface="Arial"/>
                <a:sym typeface="Arial"/>
              </a:rPr>
              <a:t>Snow cover, depth</a:t>
            </a: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600"/>
              </a:spcBef>
              <a:spcAft>
                <a:spcPts val="0"/>
              </a:spcAft>
              <a:buClr>
                <a:srgbClr val="6600CC"/>
              </a:buClr>
              <a:buSzPts val="1800"/>
              <a:buFont typeface="Arial"/>
              <a:buChar char="•"/>
            </a:pPr>
            <a:r>
              <a:rPr lang="en-US" sz="1800" b="0" i="0" u="none" strike="noStrike" cap="none">
                <a:solidFill>
                  <a:schemeClr val="dk1"/>
                </a:solidFill>
                <a:latin typeface="Arial"/>
                <a:ea typeface="Arial"/>
                <a:cs typeface="Arial"/>
                <a:sym typeface="Arial"/>
              </a:rPr>
              <a:t>Sea ice cover, thickness, motion, age</a:t>
            </a: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600"/>
              </a:spcBef>
              <a:spcAft>
                <a:spcPts val="0"/>
              </a:spcAft>
              <a:buClr>
                <a:srgbClr val="6600CC"/>
              </a:buClr>
              <a:buSzPts val="1800"/>
              <a:buFont typeface="Arial"/>
              <a:buChar char="•"/>
            </a:pPr>
            <a:r>
              <a:rPr lang="en-US" sz="1800" b="0" i="0" u="none" strike="noStrike" cap="none">
                <a:solidFill>
                  <a:schemeClr val="dk1"/>
                </a:solidFill>
                <a:latin typeface="Arial"/>
                <a:ea typeface="Arial"/>
                <a:cs typeface="Arial"/>
                <a:sym typeface="Arial"/>
              </a:rPr>
              <a:t>Ice sheet mass, motion</a:t>
            </a: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600"/>
              </a:spcBef>
              <a:spcAft>
                <a:spcPts val="0"/>
              </a:spcAft>
              <a:buClr>
                <a:srgbClr val="6600CC"/>
              </a:buClr>
              <a:buSzPts val="1800"/>
              <a:buFont typeface="Arial"/>
              <a:buChar char="•"/>
            </a:pPr>
            <a:r>
              <a:rPr lang="en-US" sz="1800" b="0" i="0" u="none" strike="noStrike" cap="none">
                <a:solidFill>
                  <a:schemeClr val="dk1"/>
                </a:solidFill>
                <a:latin typeface="Arial"/>
                <a:ea typeface="Arial"/>
                <a:cs typeface="Arial"/>
                <a:sym typeface="Arial"/>
              </a:rPr>
              <a:t>Glacier area, motion</a:t>
            </a: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600"/>
              </a:spcBef>
              <a:spcAft>
                <a:spcPts val="0"/>
              </a:spcAft>
              <a:buClr>
                <a:srgbClr val="6600CC"/>
              </a:buClr>
              <a:buSzPts val="1800"/>
              <a:buFont typeface="Arial"/>
              <a:buChar char="•"/>
            </a:pPr>
            <a:r>
              <a:rPr lang="en-US" sz="1800" b="0" i="0" u="none" strike="noStrike" cap="none">
                <a:solidFill>
                  <a:schemeClr val="dk1"/>
                </a:solidFill>
                <a:latin typeface="Arial"/>
                <a:ea typeface="Arial"/>
                <a:cs typeface="Arial"/>
                <a:sym typeface="Arial"/>
              </a:rPr>
              <a:t>Cloud cover, thickness, particle size, phase</a:t>
            </a: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600"/>
              </a:spcBef>
              <a:spcAft>
                <a:spcPts val="0"/>
              </a:spcAft>
              <a:buClr>
                <a:srgbClr val="6600CC"/>
              </a:buClr>
              <a:buSzPts val="1800"/>
              <a:buFont typeface="Arial"/>
              <a:buChar char="•"/>
            </a:pPr>
            <a:r>
              <a:rPr lang="en-US" sz="1800" b="0" i="0" u="none" strike="noStrike" cap="none">
                <a:solidFill>
                  <a:schemeClr val="dk1"/>
                </a:solidFill>
                <a:latin typeface="Arial"/>
                <a:ea typeface="Arial"/>
                <a:cs typeface="Arial"/>
                <a:sym typeface="Arial"/>
              </a:rPr>
              <a:t>Atmospheric chemistry (water vapor, ozone, etc.)</a:t>
            </a: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600"/>
              </a:spcBef>
              <a:spcAft>
                <a:spcPts val="0"/>
              </a:spcAft>
              <a:buClr>
                <a:srgbClr val="6600CC"/>
              </a:buClr>
              <a:buSzPts val="1800"/>
              <a:buFont typeface="Arial"/>
              <a:buChar char="•"/>
            </a:pPr>
            <a:r>
              <a:rPr lang="en-US" sz="1800" b="0" i="0" u="none" strike="noStrike" cap="none">
                <a:solidFill>
                  <a:schemeClr val="dk1"/>
                </a:solidFill>
                <a:latin typeface="Arial"/>
                <a:ea typeface="Arial"/>
                <a:cs typeface="Arial"/>
                <a:sym typeface="Arial"/>
              </a:rPr>
              <a:t>Atmospheric temperatures</a:t>
            </a: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600"/>
              </a:spcBef>
              <a:spcAft>
                <a:spcPts val="0"/>
              </a:spcAft>
              <a:buClr>
                <a:srgbClr val="6600CC"/>
              </a:buClr>
              <a:buSzPts val="1800"/>
              <a:buFont typeface="Arial"/>
              <a:buChar char="•"/>
            </a:pPr>
            <a:r>
              <a:rPr lang="en-US" sz="1800" b="0" i="0" u="none" strike="noStrike" cap="none">
                <a:solidFill>
                  <a:schemeClr val="dk1"/>
                </a:solidFill>
                <a:latin typeface="Arial"/>
                <a:ea typeface="Arial"/>
                <a:cs typeface="Arial"/>
                <a:sym typeface="Arial"/>
              </a:rPr>
              <a:t>Winds</a:t>
            </a: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600"/>
              </a:spcBef>
              <a:spcAft>
                <a:spcPts val="0"/>
              </a:spcAft>
              <a:buClr>
                <a:srgbClr val="6600CC"/>
              </a:buClr>
              <a:buSzPts val="1800"/>
              <a:buFont typeface="Arial"/>
              <a:buChar char="•"/>
            </a:pPr>
            <a:r>
              <a:rPr lang="en-US" sz="1800" b="0" i="0" u="none" strike="noStrike" cap="none">
                <a:solidFill>
                  <a:schemeClr val="dk1"/>
                </a:solidFill>
                <a:latin typeface="Arial"/>
                <a:ea typeface="Arial"/>
                <a:cs typeface="Arial"/>
                <a:sym typeface="Arial"/>
              </a:rPr>
              <a:t>Surface temperature, albedo</a:t>
            </a:r>
            <a:endParaRPr sz="1400" b="0" i="0" u="none" strike="noStrike" cap="none">
              <a:solidFill>
                <a:srgbClr val="000000"/>
              </a:solidFill>
              <a:latin typeface="Arial"/>
              <a:ea typeface="Arial"/>
              <a:cs typeface="Arial"/>
              <a:sym typeface="Arial"/>
            </a:endParaRPr>
          </a:p>
        </p:txBody>
      </p:sp>
      <p:sp>
        <p:nvSpPr>
          <p:cNvPr id="443" name="Google Shape;443;p14"/>
          <p:cNvSpPr txBox="1"/>
          <p:nvPr/>
        </p:nvSpPr>
        <p:spPr>
          <a:xfrm>
            <a:off x="5158123" y="6444668"/>
            <a:ext cx="889987" cy="295466"/>
          </a:xfrm>
          <a:prstGeom prst="rect">
            <a:avLst/>
          </a:prstGeom>
          <a:solidFill>
            <a:srgbClr val="FFFFFF"/>
          </a:solidFill>
          <a:ln>
            <a:noFill/>
          </a:ln>
        </p:spPr>
        <p:txBody>
          <a:bodyPr spcFirstLastPara="1" wrap="square" lIns="91425" tIns="45700" rIns="91425" bIns="45700" anchor="t" anchorCtr="0">
            <a:spAutoFit/>
          </a:bodyPr>
          <a:lstStyle/>
          <a:p>
            <a:pPr marL="0" marR="0" lvl="0" indent="0" algn="l" rtl="0">
              <a:lnSpc>
                <a:spcPct val="120000"/>
              </a:lnSpc>
              <a:spcBef>
                <a:spcPts val="0"/>
              </a:spcBef>
              <a:spcAft>
                <a:spcPts val="0"/>
              </a:spcAft>
              <a:buNone/>
            </a:pPr>
            <a:r>
              <a:rPr lang="en-US" sz="1100" b="0" i="1" u="none" strike="noStrike" cap="none">
                <a:solidFill>
                  <a:schemeClr val="dk1"/>
                </a:solidFill>
                <a:latin typeface="Arial"/>
                <a:ea typeface="Arial"/>
                <a:cs typeface="Arial"/>
                <a:sym typeface="Arial"/>
              </a:rPr>
              <a:t>(animation)</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49"/>
        <p:cNvGrpSpPr/>
        <p:nvPr/>
      </p:nvGrpSpPr>
      <p:grpSpPr>
        <a:xfrm>
          <a:off x="0" y="0"/>
          <a:ext cx="0" cy="0"/>
          <a:chOff x="0" y="0"/>
          <a:chExt cx="0" cy="0"/>
        </a:xfrm>
      </p:grpSpPr>
      <p:sp>
        <p:nvSpPr>
          <p:cNvPr id="450" name="Google Shape;450;p16"/>
          <p:cNvSpPr txBox="1"/>
          <p:nvPr/>
        </p:nvSpPr>
        <p:spPr>
          <a:xfrm>
            <a:off x="1843665" y="195996"/>
            <a:ext cx="8440951" cy="523210"/>
          </a:xfrm>
          <a:prstGeom prst="rect">
            <a:avLst/>
          </a:prstGeom>
          <a:solidFill>
            <a:srgbClr val="002850"/>
          </a:solidFill>
          <a:ln w="10000" cap="flat" cmpd="sng">
            <a:solidFill>
              <a:srgbClr val="39639D"/>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2800" b="0" i="0" u="none" strike="noStrike" cap="none">
                <a:solidFill>
                  <a:srgbClr val="FFFFFF"/>
                </a:solidFill>
                <a:latin typeface="Arial"/>
                <a:ea typeface="Arial"/>
                <a:cs typeface="Arial"/>
                <a:sym typeface="Arial"/>
              </a:rPr>
              <a:t>Turning raw data into information: Products</a:t>
            </a:r>
            <a:endParaRPr sz="1400" b="0" i="0" u="none" strike="noStrike" cap="none">
              <a:solidFill>
                <a:srgbClr val="000000"/>
              </a:solidFill>
              <a:latin typeface="Arial"/>
              <a:ea typeface="Arial"/>
              <a:cs typeface="Arial"/>
              <a:sym typeface="Arial"/>
            </a:endParaRPr>
          </a:p>
        </p:txBody>
      </p:sp>
      <p:grpSp>
        <p:nvGrpSpPr>
          <p:cNvPr id="451" name="Google Shape;451;p16"/>
          <p:cNvGrpSpPr/>
          <p:nvPr/>
        </p:nvGrpSpPr>
        <p:grpSpPr>
          <a:xfrm>
            <a:off x="1845734" y="1016001"/>
            <a:ext cx="8383603" cy="5105400"/>
            <a:chOff x="516466" y="1371600"/>
            <a:chExt cx="8383603" cy="5105400"/>
          </a:xfrm>
        </p:grpSpPr>
        <p:pic>
          <p:nvPicPr>
            <p:cNvPr id="452" name="Google Shape;452;p16"/>
            <p:cNvPicPr preferRelativeResize="0"/>
            <p:nvPr/>
          </p:nvPicPr>
          <p:blipFill rotWithShape="1">
            <a:blip r:embed="rId3">
              <a:alphaModFix/>
            </a:blip>
            <a:srcRect/>
            <a:stretch/>
          </p:blipFill>
          <p:spPr>
            <a:xfrm>
              <a:off x="516466" y="1371600"/>
              <a:ext cx="8383603" cy="5105400"/>
            </a:xfrm>
            <a:prstGeom prst="rect">
              <a:avLst/>
            </a:prstGeom>
            <a:noFill/>
            <a:ln>
              <a:noFill/>
            </a:ln>
          </p:spPr>
        </p:pic>
        <p:sp>
          <p:nvSpPr>
            <p:cNvPr id="453" name="Google Shape;453;p16"/>
            <p:cNvSpPr txBox="1"/>
            <p:nvPr/>
          </p:nvSpPr>
          <p:spPr>
            <a:xfrm>
              <a:off x="6337815" y="1463813"/>
              <a:ext cx="2382900" cy="400200"/>
            </a:xfrm>
            <a:prstGeom prst="rect">
              <a:avLst/>
            </a:prstGeom>
            <a:noFill/>
            <a:ln>
              <a:noFill/>
            </a:ln>
          </p:spPr>
          <p:txBody>
            <a:bodyPr spcFirstLastPara="1" wrap="square" lIns="91425" tIns="45700" rIns="91425" bIns="45700" anchor="t" anchorCtr="0">
              <a:spAutoFit/>
            </a:bodyPr>
            <a:lstStyle/>
            <a:p>
              <a:pPr marL="0" marR="0" lvl="0" indent="0" algn="l" rtl="0">
                <a:lnSpc>
                  <a:spcPct val="120000"/>
                </a:lnSpc>
                <a:spcBef>
                  <a:spcPts val="0"/>
                </a:spcBef>
                <a:spcAft>
                  <a:spcPts val="0"/>
                </a:spcAft>
                <a:buNone/>
              </a:pPr>
              <a:r>
                <a:rPr lang="en-US" sz="2000" b="1" i="0" u="none" strike="noStrike" cap="none">
                  <a:solidFill>
                    <a:schemeClr val="lt1"/>
                  </a:solidFill>
                  <a:latin typeface="Calibri"/>
                  <a:ea typeface="Calibri"/>
                  <a:cs typeface="Calibri"/>
                  <a:sym typeface="Calibri"/>
                </a:rPr>
                <a:t>Ice Sheet Elevation</a:t>
              </a:r>
              <a:endParaRPr sz="1400" b="0" i="0" u="none" strike="noStrike" cap="none">
                <a:solidFill>
                  <a:srgbClr val="000000"/>
                </a:solidFill>
                <a:latin typeface="Arial"/>
                <a:ea typeface="Arial"/>
                <a:cs typeface="Arial"/>
                <a:sym typeface="Arial"/>
              </a:endParaRPr>
            </a:p>
          </p:txBody>
        </p:sp>
      </p:grpSp>
      <p:sp>
        <p:nvSpPr>
          <p:cNvPr id="454" name="Google Shape;454;p16"/>
          <p:cNvSpPr txBox="1">
            <a:spLocks noGrp="1"/>
          </p:cNvSpPr>
          <p:nvPr>
            <p:ph type="sldNum" idx="12"/>
          </p:nvPr>
        </p:nvSpPr>
        <p:spPr>
          <a:xfrm>
            <a:off x="8077200" y="6356351"/>
            <a:ext cx="2133600" cy="365125"/>
          </a:xfrm>
          <a:prstGeom prst="rect">
            <a:avLst/>
          </a:prstGeom>
          <a:noFill/>
          <a:ln>
            <a:noFill/>
          </a:ln>
        </p:spPr>
        <p:txBody>
          <a:bodyPr spcFirstLastPara="1" wrap="square" lIns="91375" tIns="45675" rIns="91375" bIns="45675" anchor="ctr" anchorCtr="0">
            <a:noAutofit/>
          </a:bodyPr>
          <a:lstStyle/>
          <a:p>
            <a:pPr marL="0" marR="0" lvl="0" indent="0" algn="r" rtl="0">
              <a:lnSpc>
                <a:spcPct val="120000"/>
              </a:lnSpc>
              <a:spcBef>
                <a:spcPts val="0"/>
              </a:spcBef>
              <a:spcAft>
                <a:spcPts val="0"/>
              </a:spcAft>
              <a:buClr>
                <a:srgbClr val="898989"/>
              </a:buClr>
              <a:buSzPts val="1200"/>
              <a:buFont typeface="Noto Sans Symbols"/>
              <a:buNone/>
            </a:pPr>
            <a:fld id="{00000000-1234-1234-1234-123412341234}" type="slidenum">
              <a:rPr lang="en-US"/>
              <a:t>15</a:t>
            </a:fld>
            <a:endParaRPr/>
          </a:p>
        </p:txBody>
      </p:sp>
      <p:sp>
        <p:nvSpPr>
          <p:cNvPr id="455" name="Google Shape;455;p16"/>
          <p:cNvSpPr txBox="1"/>
          <p:nvPr/>
        </p:nvSpPr>
        <p:spPr>
          <a:xfrm>
            <a:off x="1936075" y="6285700"/>
            <a:ext cx="8108700" cy="390300"/>
          </a:xfrm>
          <a:prstGeom prst="rect">
            <a:avLst/>
          </a:prstGeom>
          <a:solidFill>
            <a:schemeClr val="dk2"/>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700" i="1">
                <a:solidFill>
                  <a:srgbClr val="FFFF00"/>
                </a:solidFill>
                <a:latin typeface="Calibri"/>
                <a:ea typeface="Calibri"/>
                <a:cs typeface="Calibri"/>
                <a:sym typeface="Calibri"/>
              </a:rPr>
              <a:t>Question: What kind of instrument can be used to measure elevation? Answer in the chat.</a:t>
            </a:r>
            <a:endParaRPr sz="1700" i="1">
              <a:solidFill>
                <a:srgbClr val="FFFF00"/>
              </a:solidFill>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59"/>
        <p:cNvGrpSpPr/>
        <p:nvPr/>
      </p:nvGrpSpPr>
      <p:grpSpPr>
        <a:xfrm>
          <a:off x="0" y="0"/>
          <a:ext cx="0" cy="0"/>
          <a:chOff x="0" y="0"/>
          <a:chExt cx="0" cy="0"/>
        </a:xfrm>
      </p:grpSpPr>
      <p:sp>
        <p:nvSpPr>
          <p:cNvPr id="460" name="Google Shape;460;p87"/>
          <p:cNvSpPr txBox="1"/>
          <p:nvPr/>
        </p:nvSpPr>
        <p:spPr>
          <a:xfrm>
            <a:off x="10075692" y="2136338"/>
            <a:ext cx="1994388" cy="258532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Arial"/>
                <a:ea typeface="Arial"/>
                <a:cs typeface="Arial"/>
                <a:sym typeface="Arial"/>
              </a:rPr>
              <a:t>A few of these are NOAA and partner satellites. A few others are used by NOAA scientists for research (not operational) products. </a:t>
            </a:r>
            <a:endParaRPr sz="1400" b="0" i="0" u="none" strike="noStrike" cap="none">
              <a:solidFill>
                <a:srgbClr val="000000"/>
              </a:solidFill>
              <a:latin typeface="Arial"/>
              <a:ea typeface="Arial"/>
              <a:cs typeface="Arial"/>
              <a:sym typeface="Arial"/>
            </a:endParaRPr>
          </a:p>
        </p:txBody>
      </p:sp>
      <p:pic>
        <p:nvPicPr>
          <p:cNvPr id="461" name="Google Shape;461;p87" descr="Timeline&#10;&#10;Description automatically generated"/>
          <p:cNvPicPr preferRelativeResize="0"/>
          <p:nvPr/>
        </p:nvPicPr>
        <p:blipFill rotWithShape="1">
          <a:blip r:embed="rId3">
            <a:alphaModFix/>
          </a:blip>
          <a:srcRect/>
          <a:stretch/>
        </p:blipFill>
        <p:spPr>
          <a:xfrm>
            <a:off x="348306" y="220529"/>
            <a:ext cx="9619806" cy="6540649"/>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67"/>
        <p:cNvGrpSpPr/>
        <p:nvPr/>
      </p:nvGrpSpPr>
      <p:grpSpPr>
        <a:xfrm>
          <a:off x="0" y="0"/>
          <a:ext cx="0" cy="0"/>
          <a:chOff x="0" y="0"/>
          <a:chExt cx="0" cy="0"/>
        </a:xfrm>
      </p:grpSpPr>
      <p:sp>
        <p:nvSpPr>
          <p:cNvPr id="468" name="Google Shape;468;p17"/>
          <p:cNvSpPr/>
          <p:nvPr/>
        </p:nvSpPr>
        <p:spPr>
          <a:xfrm>
            <a:off x="763571" y="5541443"/>
            <a:ext cx="10322350" cy="1120638"/>
          </a:xfrm>
          <a:prstGeom prst="roundRect">
            <a:avLst>
              <a:gd name="adj" fmla="val 16667"/>
            </a:avLst>
          </a:prstGeom>
          <a:solidFill>
            <a:srgbClr val="2E5F78"/>
          </a:solidFill>
          <a:ln w="9525" cap="flat" cmpd="sng">
            <a:solidFill>
              <a:srgbClr val="4A7DBA"/>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0" rIns="91425" bIns="91425" anchor="ctr" anchorCtr="0">
            <a:noAutofit/>
          </a:bodyPr>
          <a:lstStyle/>
          <a:p>
            <a:pPr marL="0" marR="0" lvl="0" indent="0" algn="l" rtl="0">
              <a:lnSpc>
                <a:spcPct val="120000"/>
              </a:lnSpc>
              <a:spcBef>
                <a:spcPts val="0"/>
              </a:spcBef>
              <a:spcAft>
                <a:spcPts val="0"/>
              </a:spcAft>
              <a:buNone/>
            </a:pPr>
            <a:r>
              <a:rPr lang="en-US" sz="2000" i="0" u="none" strike="noStrike" cap="none">
                <a:solidFill>
                  <a:srgbClr val="FFFF00"/>
                </a:solidFill>
                <a:latin typeface="Calibri"/>
                <a:ea typeface="Calibri"/>
                <a:cs typeface="Calibri"/>
                <a:sym typeface="Calibri"/>
              </a:rPr>
              <a:t>NOAA satellites are a major component of a comprehensive, space-based cryosphere observing program. However, interagency and international partnerships are essential.</a:t>
            </a:r>
            <a:endParaRPr i="0" u="none" strike="noStrike" cap="none">
              <a:solidFill>
                <a:srgbClr val="000000"/>
              </a:solidFill>
              <a:latin typeface="Calibri"/>
              <a:ea typeface="Calibri"/>
              <a:cs typeface="Calibri"/>
              <a:sym typeface="Calibri"/>
            </a:endParaRPr>
          </a:p>
        </p:txBody>
      </p:sp>
      <p:sp>
        <p:nvSpPr>
          <p:cNvPr id="469" name="Google Shape;469;p17"/>
          <p:cNvSpPr txBox="1"/>
          <p:nvPr/>
        </p:nvSpPr>
        <p:spPr>
          <a:xfrm>
            <a:off x="1843665" y="204636"/>
            <a:ext cx="8440951" cy="523210"/>
          </a:xfrm>
          <a:prstGeom prst="rect">
            <a:avLst/>
          </a:prstGeom>
          <a:solidFill>
            <a:srgbClr val="002850"/>
          </a:solidFill>
          <a:ln w="10000" cap="flat" cmpd="sng">
            <a:solidFill>
              <a:srgbClr val="39639D"/>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2800" b="0" i="0" u="none" strike="noStrike" cap="none">
                <a:solidFill>
                  <a:srgbClr val="FFFFFF"/>
                </a:solidFill>
                <a:latin typeface="Arial"/>
                <a:ea typeface="Arial"/>
                <a:cs typeface="Arial"/>
                <a:sym typeface="Arial"/>
              </a:rPr>
              <a:t>Observing the Arctic requires many satellites</a:t>
            </a:r>
            <a:endParaRPr sz="1400" b="0" i="0" u="none" strike="noStrike" cap="none">
              <a:solidFill>
                <a:srgbClr val="000000"/>
              </a:solidFill>
              <a:latin typeface="Arial"/>
              <a:ea typeface="Arial"/>
              <a:cs typeface="Arial"/>
              <a:sym typeface="Arial"/>
            </a:endParaRPr>
          </a:p>
        </p:txBody>
      </p:sp>
      <p:pic>
        <p:nvPicPr>
          <p:cNvPr id="470" name="Google Shape;470;p17" descr="eos_constellation.jpg"/>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7239666" y="1036479"/>
            <a:ext cx="3808667" cy="4311899"/>
          </a:xfrm>
          <a:prstGeom prst="rect">
            <a:avLst/>
          </a:prstGeom>
          <a:noFill/>
          <a:ln>
            <a:noFill/>
          </a:ln>
        </p:spPr>
      </p:pic>
      <p:sp>
        <p:nvSpPr>
          <p:cNvPr id="471" name="Google Shape;471;p17"/>
          <p:cNvSpPr txBox="1">
            <a:spLocks noGrp="1"/>
          </p:cNvSpPr>
          <p:nvPr>
            <p:ph type="sldNum" idx="12"/>
          </p:nvPr>
        </p:nvSpPr>
        <p:spPr>
          <a:xfrm>
            <a:off x="8077200" y="6356351"/>
            <a:ext cx="2133600" cy="365125"/>
          </a:xfrm>
          <a:prstGeom prst="rect">
            <a:avLst/>
          </a:prstGeom>
          <a:noFill/>
          <a:ln>
            <a:noFill/>
          </a:ln>
        </p:spPr>
        <p:txBody>
          <a:bodyPr spcFirstLastPara="1" wrap="square" lIns="91375" tIns="45675" rIns="91375" bIns="45675" anchor="ctr" anchorCtr="0">
            <a:noAutofit/>
          </a:bodyPr>
          <a:lstStyle/>
          <a:p>
            <a:pPr marL="0" marR="0" lvl="0" indent="0" algn="r" rtl="0">
              <a:lnSpc>
                <a:spcPct val="120000"/>
              </a:lnSpc>
              <a:spcBef>
                <a:spcPts val="0"/>
              </a:spcBef>
              <a:spcAft>
                <a:spcPts val="0"/>
              </a:spcAft>
              <a:buClr>
                <a:srgbClr val="898989"/>
              </a:buClr>
              <a:buSzPts val="1200"/>
              <a:buFont typeface="Noto Sans Symbols"/>
              <a:buNone/>
            </a:pPr>
            <a:fld id="{00000000-1234-1234-1234-123412341234}" type="slidenum">
              <a:rPr lang="en-US"/>
              <a:t>17</a:t>
            </a:fld>
            <a:endParaRPr/>
          </a:p>
        </p:txBody>
      </p:sp>
      <p:pic>
        <p:nvPicPr>
          <p:cNvPr id="472" name="Google Shape;472;p17" descr="GPM Constellation 4-29-14.png"/>
          <p:cNvPicPr preferRelativeResize="0"/>
          <p:nvPr/>
        </p:nvPicPr>
        <p:blipFill rotWithShape="1">
          <a:blip r:embed="rId4">
            <a:alphaModFix/>
          </a:blip>
          <a:srcRect/>
          <a:stretch/>
        </p:blipFill>
        <p:spPr>
          <a:xfrm>
            <a:off x="1203912" y="1073996"/>
            <a:ext cx="5093852" cy="4088974"/>
          </a:xfrm>
          <a:prstGeom prst="rect">
            <a:avLst/>
          </a:prstGeom>
          <a:noFill/>
          <a:ln>
            <a:noFill/>
          </a:ln>
        </p:spPr>
      </p:pic>
      <p:sp>
        <p:nvSpPr>
          <p:cNvPr id="473" name="Google Shape;473;p17"/>
          <p:cNvSpPr/>
          <p:nvPr/>
        </p:nvSpPr>
        <p:spPr>
          <a:xfrm>
            <a:off x="2925658" y="1121633"/>
            <a:ext cx="1196340" cy="1196801"/>
          </a:xfrm>
          <a:prstGeom prst="ellipse">
            <a:avLst/>
          </a:prstGeom>
          <a:noFill/>
          <a:ln w="28575" cap="flat" cmpd="sng">
            <a:solidFill>
              <a:srgbClr val="FF0000"/>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700" rIns="91425" bIns="45700" anchor="ctr" anchorCtr="0">
            <a:noAutofit/>
          </a:bodyPr>
          <a:lstStyle/>
          <a:p>
            <a:pPr marL="0" marR="0" lvl="0" indent="0" algn="ctr" rtl="0">
              <a:lnSpc>
                <a:spcPct val="120000"/>
              </a:lnSpc>
              <a:spcBef>
                <a:spcPts val="0"/>
              </a:spcBef>
              <a:spcAft>
                <a:spcPts val="0"/>
              </a:spcAft>
              <a:buNone/>
            </a:pPr>
            <a:endParaRPr sz="1600" b="1" i="0" u="none" strike="noStrike" cap="none">
              <a:solidFill>
                <a:schemeClr val="lt1"/>
              </a:solidFill>
              <a:latin typeface="Times New Roman"/>
              <a:ea typeface="Times New Roman"/>
              <a:cs typeface="Times New Roman"/>
              <a:sym typeface="Times New Roman"/>
            </a:endParaRPr>
          </a:p>
        </p:txBody>
      </p:sp>
      <p:sp>
        <p:nvSpPr>
          <p:cNvPr id="474" name="Google Shape;474;p17"/>
          <p:cNvSpPr/>
          <p:nvPr/>
        </p:nvSpPr>
        <p:spPr>
          <a:xfrm>
            <a:off x="1143667" y="2744693"/>
            <a:ext cx="1196340" cy="1196801"/>
          </a:xfrm>
          <a:prstGeom prst="ellipse">
            <a:avLst/>
          </a:prstGeom>
          <a:noFill/>
          <a:ln w="38100" cap="flat" cmpd="sng">
            <a:solidFill>
              <a:srgbClr val="FF0000"/>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700" rIns="91425" bIns="45700" anchor="ctr" anchorCtr="0">
            <a:noAutofit/>
          </a:bodyPr>
          <a:lstStyle/>
          <a:p>
            <a:pPr marL="0" marR="0" lvl="0" indent="0" algn="ctr" rtl="0">
              <a:lnSpc>
                <a:spcPct val="120000"/>
              </a:lnSpc>
              <a:spcBef>
                <a:spcPts val="0"/>
              </a:spcBef>
              <a:spcAft>
                <a:spcPts val="0"/>
              </a:spcAft>
              <a:buNone/>
            </a:pPr>
            <a:endParaRPr sz="1600" b="1" i="0" u="none" strike="noStrike" cap="none">
              <a:solidFill>
                <a:schemeClr val="lt1"/>
              </a:solidFill>
              <a:latin typeface="Times New Roman"/>
              <a:ea typeface="Times New Roman"/>
              <a:cs typeface="Times New Roman"/>
              <a:sym typeface="Times New Roman"/>
            </a:endParaRPr>
          </a:p>
        </p:txBody>
      </p:sp>
      <p:sp>
        <p:nvSpPr>
          <p:cNvPr id="475" name="Google Shape;475;p17"/>
          <p:cNvSpPr/>
          <p:nvPr/>
        </p:nvSpPr>
        <p:spPr>
          <a:xfrm>
            <a:off x="4618386" y="4006809"/>
            <a:ext cx="1319348" cy="1221477"/>
          </a:xfrm>
          <a:prstGeom prst="ellipse">
            <a:avLst/>
          </a:prstGeom>
          <a:noFill/>
          <a:ln w="28575" cap="flat" cmpd="sng">
            <a:solidFill>
              <a:srgbClr val="FF0000"/>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700" rIns="91425" bIns="45700" anchor="ctr" anchorCtr="0">
            <a:noAutofit/>
          </a:bodyPr>
          <a:lstStyle/>
          <a:p>
            <a:pPr marL="0" marR="0" lvl="0" indent="0" algn="ctr" rtl="0">
              <a:lnSpc>
                <a:spcPct val="120000"/>
              </a:lnSpc>
              <a:spcBef>
                <a:spcPts val="0"/>
              </a:spcBef>
              <a:spcAft>
                <a:spcPts val="0"/>
              </a:spcAft>
              <a:buNone/>
            </a:pPr>
            <a:endParaRPr sz="1600" b="1" i="0" u="none" strike="noStrike" cap="none">
              <a:solidFill>
                <a:schemeClr val="lt1"/>
              </a:solidFill>
              <a:latin typeface="Times New Roman"/>
              <a:ea typeface="Times New Roman"/>
              <a:cs typeface="Times New Roman"/>
              <a:sym typeface="Times New Roman"/>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7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7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79"/>
        <p:cNvGrpSpPr/>
        <p:nvPr/>
      </p:nvGrpSpPr>
      <p:grpSpPr>
        <a:xfrm>
          <a:off x="0" y="0"/>
          <a:ext cx="0" cy="0"/>
          <a:chOff x="0" y="0"/>
          <a:chExt cx="0" cy="0"/>
        </a:xfrm>
      </p:grpSpPr>
      <p:sp>
        <p:nvSpPr>
          <p:cNvPr id="480" name="Google Shape;480;p88"/>
          <p:cNvSpPr txBox="1">
            <a:spLocks noGrp="1"/>
          </p:cNvSpPr>
          <p:nvPr>
            <p:ph type="title"/>
          </p:nvPr>
        </p:nvSpPr>
        <p:spPr>
          <a:xfrm>
            <a:off x="1293278" y="249160"/>
            <a:ext cx="7521127" cy="434908"/>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SzPts val="1400"/>
              <a:buNone/>
            </a:pPr>
            <a:r>
              <a:rPr lang="en-US" sz="4000" b="0">
                <a:solidFill>
                  <a:schemeClr val="dk1"/>
                </a:solidFill>
                <a:latin typeface="Calibri"/>
                <a:ea typeface="Calibri"/>
                <a:cs typeface="Calibri"/>
                <a:sym typeface="Calibri"/>
              </a:rPr>
              <a:t>The JPSS Cryosphere</a:t>
            </a:r>
            <a:endParaRPr/>
          </a:p>
        </p:txBody>
      </p:sp>
      <p:pic>
        <p:nvPicPr>
          <p:cNvPr id="481" name="Google Shape;481;p88" descr="circles.jpg"/>
          <p:cNvPicPr preferRelativeResize="0"/>
          <p:nvPr/>
        </p:nvPicPr>
        <p:blipFill rotWithShape="1">
          <a:blip r:embed="rId3">
            <a:alphaModFix/>
          </a:blip>
          <a:srcRect/>
          <a:stretch/>
        </p:blipFill>
        <p:spPr>
          <a:xfrm>
            <a:off x="3845453" y="858966"/>
            <a:ext cx="4968952" cy="5386723"/>
          </a:xfrm>
          <a:prstGeom prst="rect">
            <a:avLst/>
          </a:prstGeom>
          <a:noFill/>
          <a:ln>
            <a:noFill/>
          </a:ln>
        </p:spPr>
      </p:pic>
      <p:sp>
        <p:nvSpPr>
          <p:cNvPr id="482" name="Google Shape;482;p88"/>
          <p:cNvSpPr txBox="1"/>
          <p:nvPr/>
        </p:nvSpPr>
        <p:spPr>
          <a:xfrm>
            <a:off x="7059461" y="1284134"/>
            <a:ext cx="2018501"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Arial"/>
                <a:ea typeface="Arial"/>
                <a:cs typeface="Arial"/>
                <a:sym typeface="Arial"/>
              </a:rPr>
              <a:t>River and lake ice</a:t>
            </a:r>
            <a:endParaRPr sz="1400" b="0" i="0" u="none" strike="noStrike" cap="none">
              <a:solidFill>
                <a:srgbClr val="000000"/>
              </a:solidFill>
              <a:latin typeface="Arial"/>
              <a:ea typeface="Arial"/>
              <a:cs typeface="Arial"/>
              <a:sym typeface="Arial"/>
            </a:endParaRPr>
          </a:p>
        </p:txBody>
      </p:sp>
      <p:sp>
        <p:nvSpPr>
          <p:cNvPr id="483" name="Google Shape;483;p88"/>
          <p:cNvSpPr txBox="1"/>
          <p:nvPr/>
        </p:nvSpPr>
        <p:spPr>
          <a:xfrm>
            <a:off x="8614141" y="2496986"/>
            <a:ext cx="954107"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Arial"/>
                <a:ea typeface="Arial"/>
                <a:cs typeface="Arial"/>
                <a:sym typeface="Arial"/>
              </a:rPr>
              <a:t>Sea ice</a:t>
            </a:r>
            <a:endParaRPr sz="1400" b="0" i="0" u="none" strike="noStrike" cap="none">
              <a:solidFill>
                <a:srgbClr val="000000"/>
              </a:solidFill>
              <a:latin typeface="Arial"/>
              <a:ea typeface="Arial"/>
              <a:cs typeface="Arial"/>
              <a:sym typeface="Arial"/>
            </a:endParaRPr>
          </a:p>
        </p:txBody>
      </p:sp>
      <p:sp>
        <p:nvSpPr>
          <p:cNvPr id="484" name="Google Shape;484;p88"/>
          <p:cNvSpPr txBox="1"/>
          <p:nvPr/>
        </p:nvSpPr>
        <p:spPr>
          <a:xfrm>
            <a:off x="8616062" y="4260399"/>
            <a:ext cx="761747"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Arial"/>
                <a:ea typeface="Arial"/>
                <a:cs typeface="Arial"/>
                <a:sym typeface="Arial"/>
              </a:rPr>
              <a:t>Snow</a:t>
            </a:r>
            <a:endParaRPr sz="1400" b="0" i="0" u="none" strike="noStrike" cap="none">
              <a:solidFill>
                <a:srgbClr val="000000"/>
              </a:solidFill>
              <a:latin typeface="Arial"/>
              <a:ea typeface="Arial"/>
              <a:cs typeface="Arial"/>
              <a:sym typeface="Arial"/>
            </a:endParaRPr>
          </a:p>
        </p:txBody>
      </p:sp>
      <p:sp>
        <p:nvSpPr>
          <p:cNvPr id="485" name="Google Shape;485;p88"/>
          <p:cNvSpPr txBox="1"/>
          <p:nvPr/>
        </p:nvSpPr>
        <p:spPr>
          <a:xfrm>
            <a:off x="4741093" y="5793524"/>
            <a:ext cx="1031051"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C00000"/>
              </a:buClr>
              <a:buSzPts val="1800"/>
              <a:buFont typeface="Arial"/>
              <a:buNone/>
            </a:pPr>
            <a:r>
              <a:rPr lang="en-US" sz="1800" b="0" i="0" u="none" strike="noStrike" cap="none">
                <a:solidFill>
                  <a:srgbClr val="C00000"/>
                </a:solidFill>
                <a:latin typeface="Arial"/>
                <a:ea typeface="Arial"/>
                <a:cs typeface="Arial"/>
                <a:sym typeface="Arial"/>
              </a:rPr>
              <a:t>Glaciers</a:t>
            </a:r>
            <a:endParaRPr sz="1400" b="0" i="0" u="none" strike="noStrike" cap="none">
              <a:solidFill>
                <a:srgbClr val="000000"/>
              </a:solidFill>
              <a:latin typeface="Arial"/>
              <a:ea typeface="Arial"/>
              <a:cs typeface="Arial"/>
              <a:sym typeface="Arial"/>
            </a:endParaRPr>
          </a:p>
        </p:txBody>
      </p:sp>
      <p:sp>
        <p:nvSpPr>
          <p:cNvPr id="486" name="Google Shape;486;p88"/>
          <p:cNvSpPr txBox="1"/>
          <p:nvPr/>
        </p:nvSpPr>
        <p:spPr>
          <a:xfrm>
            <a:off x="2027999" y="4168066"/>
            <a:ext cx="2047454" cy="92333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C00000"/>
              </a:buClr>
              <a:buSzPts val="1800"/>
              <a:buFont typeface="Arial"/>
              <a:buNone/>
            </a:pPr>
            <a:r>
              <a:rPr lang="en-US" sz="1800" b="0" i="0" u="none" strike="noStrike" cap="none">
                <a:solidFill>
                  <a:srgbClr val="C00000"/>
                </a:solidFill>
                <a:latin typeface="Arial"/>
                <a:ea typeface="Arial"/>
                <a:cs typeface="Arial"/>
                <a:sym typeface="Arial"/>
              </a:rPr>
              <a:t>Permafrost and seasonally-frozen ground</a:t>
            </a:r>
            <a:endParaRPr sz="1400" b="0" i="0" u="none" strike="noStrike" cap="none">
              <a:solidFill>
                <a:srgbClr val="000000"/>
              </a:solidFill>
              <a:latin typeface="Arial"/>
              <a:ea typeface="Arial"/>
              <a:cs typeface="Arial"/>
              <a:sym typeface="Arial"/>
            </a:endParaRPr>
          </a:p>
        </p:txBody>
      </p:sp>
      <p:sp>
        <p:nvSpPr>
          <p:cNvPr id="487" name="Google Shape;487;p88"/>
          <p:cNvSpPr txBox="1"/>
          <p:nvPr/>
        </p:nvSpPr>
        <p:spPr>
          <a:xfrm>
            <a:off x="2626502" y="2127302"/>
            <a:ext cx="1314051" cy="92333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C00000"/>
              </a:buClr>
              <a:buSzPts val="1800"/>
              <a:buFont typeface="Arial"/>
              <a:buNone/>
            </a:pPr>
            <a:r>
              <a:rPr lang="en-US" sz="1800" b="0" i="0" u="none" strike="noStrike" cap="none">
                <a:solidFill>
                  <a:srgbClr val="C00000"/>
                </a:solidFill>
                <a:latin typeface="Arial"/>
                <a:ea typeface="Arial"/>
                <a:cs typeface="Arial"/>
                <a:sym typeface="Arial"/>
              </a:rPr>
              <a:t>Ice sheets, ice caps, ice shelves</a:t>
            </a:r>
            <a:endParaRPr sz="1400" b="0" i="0" u="none" strike="noStrike" cap="none">
              <a:solidFill>
                <a:srgbClr val="000000"/>
              </a:solidFill>
              <a:latin typeface="Arial"/>
              <a:ea typeface="Arial"/>
              <a:cs typeface="Arial"/>
              <a:sym typeface="Arial"/>
            </a:endParaRPr>
          </a:p>
        </p:txBody>
      </p:sp>
      <p:sp>
        <p:nvSpPr>
          <p:cNvPr id="488" name="Google Shape;488;p88"/>
          <p:cNvSpPr txBox="1"/>
          <p:nvPr/>
        </p:nvSpPr>
        <p:spPr>
          <a:xfrm>
            <a:off x="9348473" y="1176412"/>
            <a:ext cx="492443"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B050"/>
              </a:buClr>
              <a:buSzPts val="3200"/>
              <a:buFont typeface="Arial"/>
              <a:buNone/>
            </a:pPr>
            <a:r>
              <a:rPr lang="en-US" sz="3200" b="1" i="0" u="none" strike="noStrike" cap="none">
                <a:solidFill>
                  <a:srgbClr val="00B050"/>
                </a:solidFill>
                <a:latin typeface="Arial"/>
                <a:ea typeface="Arial"/>
                <a:cs typeface="Arial"/>
                <a:sym typeface="Arial"/>
              </a:rPr>
              <a:t>✓</a:t>
            </a:r>
            <a:endParaRPr sz="1400" b="0" i="0" u="none" strike="noStrike" cap="none">
              <a:solidFill>
                <a:srgbClr val="000000"/>
              </a:solidFill>
              <a:latin typeface="Arial"/>
              <a:ea typeface="Arial"/>
              <a:cs typeface="Arial"/>
              <a:sym typeface="Arial"/>
            </a:endParaRPr>
          </a:p>
        </p:txBody>
      </p:sp>
      <p:sp>
        <p:nvSpPr>
          <p:cNvPr id="489" name="Google Shape;489;p88"/>
          <p:cNvSpPr txBox="1"/>
          <p:nvPr/>
        </p:nvSpPr>
        <p:spPr>
          <a:xfrm>
            <a:off x="9731901" y="2368517"/>
            <a:ext cx="492443"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B050"/>
              </a:buClr>
              <a:buSzPts val="3200"/>
              <a:buFont typeface="Arial"/>
              <a:buNone/>
            </a:pPr>
            <a:r>
              <a:rPr lang="en-US" sz="3200" b="1" i="0" u="none" strike="noStrike" cap="none">
                <a:solidFill>
                  <a:srgbClr val="00B050"/>
                </a:solidFill>
                <a:latin typeface="Arial"/>
                <a:ea typeface="Arial"/>
                <a:cs typeface="Arial"/>
                <a:sym typeface="Arial"/>
              </a:rPr>
              <a:t>✓</a:t>
            </a:r>
            <a:endParaRPr sz="1400" b="0" i="0" u="none" strike="noStrike" cap="none">
              <a:solidFill>
                <a:srgbClr val="000000"/>
              </a:solidFill>
              <a:latin typeface="Arial"/>
              <a:ea typeface="Arial"/>
              <a:cs typeface="Arial"/>
              <a:sym typeface="Arial"/>
            </a:endParaRPr>
          </a:p>
        </p:txBody>
      </p:sp>
      <p:sp>
        <p:nvSpPr>
          <p:cNvPr id="490" name="Google Shape;490;p88"/>
          <p:cNvSpPr txBox="1"/>
          <p:nvPr/>
        </p:nvSpPr>
        <p:spPr>
          <a:xfrm>
            <a:off x="9546115" y="4152677"/>
            <a:ext cx="492443"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B050"/>
              </a:buClr>
              <a:buSzPts val="3200"/>
              <a:buFont typeface="Arial"/>
              <a:buNone/>
            </a:pPr>
            <a:r>
              <a:rPr lang="en-US" sz="3200" b="1" i="0" u="none" strike="noStrike" cap="none">
                <a:solidFill>
                  <a:srgbClr val="00B050"/>
                </a:solidFill>
                <a:latin typeface="Arial"/>
                <a:ea typeface="Arial"/>
                <a:cs typeface="Arial"/>
                <a:sym typeface="Arial"/>
              </a:rPr>
              <a:t>✓</a:t>
            </a:r>
            <a:endParaRPr sz="1400" b="0" i="0" u="none" strike="noStrike" cap="none">
              <a:solidFill>
                <a:srgbClr val="000000"/>
              </a:solidFill>
              <a:latin typeface="Arial"/>
              <a:ea typeface="Arial"/>
              <a:cs typeface="Arial"/>
              <a:sym typeface="Arial"/>
            </a:endParaRPr>
          </a:p>
        </p:txBody>
      </p:sp>
      <p:sp>
        <p:nvSpPr>
          <p:cNvPr id="491" name="Google Shape;491;p88"/>
          <p:cNvSpPr txBox="1"/>
          <p:nvPr/>
        </p:nvSpPr>
        <p:spPr>
          <a:xfrm>
            <a:off x="2003285" y="2315915"/>
            <a:ext cx="478016"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C00000"/>
              </a:buClr>
              <a:buSzPts val="2800"/>
              <a:buFont typeface="Arial"/>
              <a:buNone/>
            </a:pPr>
            <a:r>
              <a:rPr lang="en-US" sz="2800" b="0" i="0" u="none" strike="noStrike" cap="none">
                <a:solidFill>
                  <a:srgbClr val="C00000"/>
                </a:solidFill>
                <a:latin typeface="Arial"/>
                <a:ea typeface="Arial"/>
                <a:cs typeface="Arial"/>
                <a:sym typeface="Arial"/>
              </a:rPr>
              <a:t>✘</a:t>
            </a:r>
            <a:endParaRPr sz="1400" b="0" i="0" u="none" strike="noStrike" cap="none">
              <a:solidFill>
                <a:srgbClr val="000000"/>
              </a:solidFill>
              <a:latin typeface="Arial"/>
              <a:ea typeface="Arial"/>
              <a:cs typeface="Arial"/>
              <a:sym typeface="Arial"/>
            </a:endParaRPr>
          </a:p>
        </p:txBody>
      </p:sp>
      <p:sp>
        <p:nvSpPr>
          <p:cNvPr id="492" name="Google Shape;492;p88"/>
          <p:cNvSpPr txBox="1"/>
          <p:nvPr/>
        </p:nvSpPr>
        <p:spPr>
          <a:xfrm>
            <a:off x="1549983" y="4393278"/>
            <a:ext cx="478016"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C00000"/>
              </a:buClr>
              <a:buSzPts val="2800"/>
              <a:buFont typeface="Arial"/>
              <a:buNone/>
            </a:pPr>
            <a:r>
              <a:rPr lang="en-US" sz="2800" b="0" i="0" u="none" strike="noStrike" cap="none">
                <a:solidFill>
                  <a:srgbClr val="C00000"/>
                </a:solidFill>
                <a:latin typeface="Arial"/>
                <a:ea typeface="Arial"/>
                <a:cs typeface="Arial"/>
                <a:sym typeface="Arial"/>
              </a:rPr>
              <a:t>✘</a:t>
            </a:r>
            <a:endParaRPr sz="1400" b="0" i="0" u="none" strike="noStrike" cap="none">
              <a:solidFill>
                <a:srgbClr val="000000"/>
              </a:solidFill>
              <a:latin typeface="Arial"/>
              <a:ea typeface="Arial"/>
              <a:cs typeface="Arial"/>
              <a:sym typeface="Arial"/>
            </a:endParaRPr>
          </a:p>
        </p:txBody>
      </p:sp>
      <p:sp>
        <p:nvSpPr>
          <p:cNvPr id="493" name="Google Shape;493;p88"/>
          <p:cNvSpPr txBox="1"/>
          <p:nvPr/>
        </p:nvSpPr>
        <p:spPr>
          <a:xfrm>
            <a:off x="4263077" y="5726151"/>
            <a:ext cx="478016"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C00000"/>
              </a:buClr>
              <a:buSzPts val="2800"/>
              <a:buFont typeface="Arial"/>
              <a:buNone/>
            </a:pPr>
            <a:r>
              <a:rPr lang="en-US" sz="2800" b="0" i="0" u="none" strike="noStrike" cap="none">
                <a:solidFill>
                  <a:srgbClr val="C00000"/>
                </a:solidFill>
                <a:latin typeface="Arial"/>
                <a:ea typeface="Arial"/>
                <a:cs typeface="Arial"/>
                <a:sym typeface="Arial"/>
              </a:rPr>
              <a:t>✘</a:t>
            </a:r>
            <a:endParaRPr sz="1400" b="0" i="0" u="none" strike="noStrike" cap="none">
              <a:solidFill>
                <a:srgbClr val="000000"/>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9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8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9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8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9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8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98"/>
        <p:cNvGrpSpPr/>
        <p:nvPr/>
      </p:nvGrpSpPr>
      <p:grpSpPr>
        <a:xfrm>
          <a:off x="0" y="0"/>
          <a:ext cx="0" cy="0"/>
          <a:chOff x="0" y="0"/>
          <a:chExt cx="0" cy="0"/>
        </a:xfrm>
      </p:grpSpPr>
      <p:sp>
        <p:nvSpPr>
          <p:cNvPr id="499" name="Google Shape;499;p18"/>
          <p:cNvSpPr txBox="1">
            <a:spLocks noGrp="1"/>
          </p:cNvSpPr>
          <p:nvPr>
            <p:ph type="title"/>
          </p:nvPr>
        </p:nvSpPr>
        <p:spPr>
          <a:xfrm>
            <a:off x="886125" y="59590"/>
            <a:ext cx="6629400" cy="11430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z="3200">
                <a:latin typeface="Arial"/>
                <a:ea typeface="Arial"/>
                <a:cs typeface="Arial"/>
                <a:sym typeface="Arial"/>
              </a:rPr>
              <a:t>NOAA’s Snow and Ice Products</a:t>
            </a:r>
            <a:endParaRPr sz="2400">
              <a:latin typeface="Arial"/>
              <a:ea typeface="Arial"/>
              <a:cs typeface="Arial"/>
              <a:sym typeface="Arial"/>
            </a:endParaRPr>
          </a:p>
        </p:txBody>
      </p:sp>
      <p:sp>
        <p:nvSpPr>
          <p:cNvPr id="500" name="Google Shape;500;p18"/>
          <p:cNvSpPr txBox="1">
            <a:spLocks noGrp="1"/>
          </p:cNvSpPr>
          <p:nvPr>
            <p:ph type="body" idx="1"/>
          </p:nvPr>
        </p:nvSpPr>
        <p:spPr>
          <a:xfrm>
            <a:off x="893781" y="1125045"/>
            <a:ext cx="4953000" cy="515112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262699"/>
              </a:buClr>
              <a:buSzPts val="2400"/>
              <a:buNone/>
            </a:pPr>
            <a:r>
              <a:rPr lang="en-US" sz="2400" b="1" u="sng">
                <a:solidFill>
                  <a:srgbClr val="262699"/>
                </a:solidFill>
              </a:rPr>
              <a:t>JPSS VIIRS</a:t>
            </a:r>
            <a:endParaRPr sz="2400" u="sng">
              <a:solidFill>
                <a:srgbClr val="262699"/>
              </a:solidFill>
            </a:endParaRPr>
          </a:p>
          <a:p>
            <a:pPr marL="225425" lvl="0" indent="-225425" algn="l" rtl="0">
              <a:lnSpc>
                <a:spcPct val="100000"/>
              </a:lnSpc>
              <a:spcBef>
                <a:spcPts val="0"/>
              </a:spcBef>
              <a:spcAft>
                <a:spcPts val="0"/>
              </a:spcAft>
              <a:buClr>
                <a:srgbClr val="262699"/>
              </a:buClr>
              <a:buSzPts val="2400"/>
              <a:buFont typeface="Arial"/>
              <a:buChar char="•"/>
            </a:pPr>
            <a:r>
              <a:rPr lang="en-US" sz="2400">
                <a:solidFill>
                  <a:srgbClr val="262699"/>
                </a:solidFill>
              </a:rPr>
              <a:t>Snow cover (binary)</a:t>
            </a:r>
            <a:endParaRPr/>
          </a:p>
          <a:p>
            <a:pPr marL="225425" lvl="0" indent="-225425" algn="l" rtl="0">
              <a:lnSpc>
                <a:spcPct val="100000"/>
              </a:lnSpc>
              <a:spcBef>
                <a:spcPts val="0"/>
              </a:spcBef>
              <a:spcAft>
                <a:spcPts val="0"/>
              </a:spcAft>
              <a:buClr>
                <a:srgbClr val="262699"/>
              </a:buClr>
              <a:buSzPts val="2400"/>
              <a:buFont typeface="Arial"/>
              <a:buChar char="•"/>
            </a:pPr>
            <a:r>
              <a:rPr lang="en-US" sz="2400">
                <a:solidFill>
                  <a:srgbClr val="262699"/>
                </a:solidFill>
              </a:rPr>
              <a:t>Snow fraction</a:t>
            </a:r>
            <a:endParaRPr/>
          </a:p>
          <a:p>
            <a:pPr marL="225425" lvl="0" indent="-225425" algn="l" rtl="0">
              <a:lnSpc>
                <a:spcPct val="100000"/>
              </a:lnSpc>
              <a:spcBef>
                <a:spcPts val="0"/>
              </a:spcBef>
              <a:spcAft>
                <a:spcPts val="0"/>
              </a:spcAft>
              <a:buClr>
                <a:srgbClr val="262699"/>
              </a:buClr>
              <a:buSzPts val="2400"/>
              <a:buFont typeface="Arial"/>
              <a:buChar char="•"/>
            </a:pPr>
            <a:r>
              <a:rPr lang="en-US" sz="2400">
                <a:solidFill>
                  <a:srgbClr val="262699"/>
                </a:solidFill>
              </a:rPr>
              <a:t>Ice thickness and age</a:t>
            </a:r>
            <a:endParaRPr/>
          </a:p>
          <a:p>
            <a:pPr marL="225425" lvl="0" indent="-225425" algn="l" rtl="0">
              <a:lnSpc>
                <a:spcPct val="100000"/>
              </a:lnSpc>
              <a:spcBef>
                <a:spcPts val="0"/>
              </a:spcBef>
              <a:spcAft>
                <a:spcPts val="0"/>
              </a:spcAft>
              <a:buClr>
                <a:srgbClr val="262699"/>
              </a:buClr>
              <a:buSzPts val="2400"/>
              <a:buFont typeface="Arial"/>
              <a:buChar char="•"/>
            </a:pPr>
            <a:r>
              <a:rPr lang="en-US" sz="2400">
                <a:solidFill>
                  <a:srgbClr val="262699"/>
                </a:solidFill>
              </a:rPr>
              <a:t>Ice concentration</a:t>
            </a:r>
            <a:endParaRPr sz="2000">
              <a:solidFill>
                <a:srgbClr val="262699"/>
              </a:solidFill>
            </a:endParaRPr>
          </a:p>
          <a:p>
            <a:pPr marL="225425" lvl="0" indent="-225425" algn="l" rtl="0">
              <a:lnSpc>
                <a:spcPct val="100000"/>
              </a:lnSpc>
              <a:spcBef>
                <a:spcPts val="0"/>
              </a:spcBef>
              <a:spcAft>
                <a:spcPts val="0"/>
              </a:spcAft>
              <a:buClr>
                <a:srgbClr val="262699"/>
              </a:buClr>
              <a:buSzPts val="2400"/>
              <a:buFont typeface="Arial"/>
              <a:buChar char="•"/>
            </a:pPr>
            <a:r>
              <a:rPr lang="en-US" sz="2400">
                <a:solidFill>
                  <a:srgbClr val="262699"/>
                </a:solidFill>
              </a:rPr>
              <a:t>Ice surface temperature</a:t>
            </a:r>
            <a:endParaRPr/>
          </a:p>
          <a:p>
            <a:pPr marL="225425" lvl="0" indent="-225425" algn="l" rtl="0">
              <a:lnSpc>
                <a:spcPct val="100000"/>
              </a:lnSpc>
              <a:spcBef>
                <a:spcPts val="0"/>
              </a:spcBef>
              <a:spcAft>
                <a:spcPts val="0"/>
              </a:spcAft>
              <a:buClr>
                <a:srgbClr val="262699"/>
              </a:buClr>
              <a:buSzPts val="2400"/>
              <a:buFont typeface="Arial"/>
              <a:buChar char="•"/>
            </a:pPr>
            <a:r>
              <a:rPr lang="en-US" sz="2400">
                <a:solidFill>
                  <a:srgbClr val="262699"/>
                </a:solidFill>
              </a:rPr>
              <a:t>Ice motion (experimental)</a:t>
            </a:r>
            <a:endParaRPr/>
          </a:p>
          <a:p>
            <a:pPr marL="225425" lvl="0" indent="-225425" algn="l" rtl="0">
              <a:lnSpc>
                <a:spcPct val="100000"/>
              </a:lnSpc>
              <a:spcBef>
                <a:spcPts val="0"/>
              </a:spcBef>
              <a:spcAft>
                <a:spcPts val="0"/>
              </a:spcAft>
              <a:buClr>
                <a:srgbClr val="262699"/>
              </a:buClr>
              <a:buSzPts val="2400"/>
              <a:buFont typeface="Arial"/>
              <a:buChar char="•"/>
            </a:pPr>
            <a:r>
              <a:rPr lang="en-US" sz="2400">
                <a:solidFill>
                  <a:srgbClr val="262699"/>
                </a:solidFill>
              </a:rPr>
              <a:t>Sea ice leads (future)</a:t>
            </a:r>
            <a:endParaRPr/>
          </a:p>
          <a:p>
            <a:pPr marL="0" lvl="0" indent="0" algn="l" rtl="0">
              <a:lnSpc>
                <a:spcPct val="100000"/>
              </a:lnSpc>
              <a:spcBef>
                <a:spcPts val="0"/>
              </a:spcBef>
              <a:spcAft>
                <a:spcPts val="0"/>
              </a:spcAft>
              <a:buSzPts val="2400"/>
              <a:buNone/>
            </a:pPr>
            <a:endParaRPr sz="2400" b="1" u="sng"/>
          </a:p>
          <a:p>
            <a:pPr marL="0" lvl="0" indent="0" algn="l" rtl="0">
              <a:lnSpc>
                <a:spcPct val="100000"/>
              </a:lnSpc>
              <a:spcBef>
                <a:spcPts val="0"/>
              </a:spcBef>
              <a:spcAft>
                <a:spcPts val="0"/>
              </a:spcAft>
              <a:buSzPts val="2400"/>
              <a:buNone/>
            </a:pPr>
            <a:r>
              <a:rPr lang="en-US" sz="2400" b="1" u="sng"/>
              <a:t>GOES-R ABI</a:t>
            </a:r>
            <a:endParaRPr sz="2400" u="sng"/>
          </a:p>
          <a:p>
            <a:pPr marL="225425" lvl="0" indent="-225425" algn="l" rtl="0">
              <a:lnSpc>
                <a:spcPct val="100000"/>
              </a:lnSpc>
              <a:spcBef>
                <a:spcPts val="0"/>
              </a:spcBef>
              <a:spcAft>
                <a:spcPts val="0"/>
              </a:spcAft>
              <a:buSzPts val="2400"/>
              <a:buFont typeface="Arial"/>
              <a:buChar char="•"/>
            </a:pPr>
            <a:r>
              <a:rPr lang="en-US" sz="2400"/>
              <a:t>Fractional snow cover (baseline)</a:t>
            </a:r>
            <a:endParaRPr/>
          </a:p>
          <a:p>
            <a:pPr marL="225425" lvl="0" indent="-225425" algn="l" rtl="0">
              <a:lnSpc>
                <a:spcPct val="100000"/>
              </a:lnSpc>
              <a:spcBef>
                <a:spcPts val="0"/>
              </a:spcBef>
              <a:spcAft>
                <a:spcPts val="0"/>
              </a:spcAft>
              <a:buSzPts val="2400"/>
              <a:buFont typeface="Arial"/>
              <a:buChar char="•"/>
            </a:pPr>
            <a:r>
              <a:rPr lang="en-US" sz="2400"/>
              <a:t>Ice cover and concentration*</a:t>
            </a:r>
            <a:endParaRPr/>
          </a:p>
          <a:p>
            <a:pPr marL="225425" lvl="0" indent="-225425" algn="l" rtl="0">
              <a:lnSpc>
                <a:spcPct val="100000"/>
              </a:lnSpc>
              <a:spcBef>
                <a:spcPts val="0"/>
              </a:spcBef>
              <a:spcAft>
                <a:spcPts val="0"/>
              </a:spcAft>
              <a:buSzPts val="2400"/>
              <a:buFont typeface="Arial"/>
              <a:buChar char="•"/>
            </a:pPr>
            <a:r>
              <a:rPr lang="en-US" sz="2400"/>
              <a:t>Ice thickness/age*</a:t>
            </a:r>
            <a:endParaRPr/>
          </a:p>
          <a:p>
            <a:pPr marL="225425" lvl="0" indent="-225425" algn="l" rtl="0">
              <a:lnSpc>
                <a:spcPct val="100000"/>
              </a:lnSpc>
              <a:spcBef>
                <a:spcPts val="0"/>
              </a:spcBef>
              <a:spcAft>
                <a:spcPts val="0"/>
              </a:spcAft>
              <a:buSzPts val="2400"/>
              <a:buFont typeface="Arial"/>
              <a:buChar char="•"/>
            </a:pPr>
            <a:r>
              <a:rPr lang="en-US" sz="2400"/>
              <a:t>Ice motion*</a:t>
            </a:r>
            <a:endParaRPr/>
          </a:p>
          <a:p>
            <a:pPr marL="0" lvl="0" indent="0" algn="l" rtl="0">
              <a:lnSpc>
                <a:spcPct val="100000"/>
              </a:lnSpc>
              <a:spcBef>
                <a:spcPts val="0"/>
              </a:spcBef>
              <a:spcAft>
                <a:spcPts val="0"/>
              </a:spcAft>
              <a:buSzPts val="1800"/>
              <a:buNone/>
            </a:pPr>
            <a:endParaRPr sz="1800">
              <a:solidFill>
                <a:srgbClr val="7F7F7F"/>
              </a:solidFill>
            </a:endParaRPr>
          </a:p>
          <a:p>
            <a:pPr marL="0" lvl="0" indent="0" algn="l" rtl="0">
              <a:lnSpc>
                <a:spcPct val="100000"/>
              </a:lnSpc>
              <a:spcBef>
                <a:spcPts val="0"/>
              </a:spcBef>
              <a:spcAft>
                <a:spcPts val="0"/>
              </a:spcAft>
              <a:buClr>
                <a:srgbClr val="7F7F7F"/>
              </a:buClr>
              <a:buSzPts val="1800"/>
              <a:buNone/>
            </a:pPr>
            <a:r>
              <a:rPr lang="en-US" sz="1800">
                <a:solidFill>
                  <a:srgbClr val="7F7F7F"/>
                </a:solidFill>
              </a:rPr>
              <a:t>*Future capabilities</a:t>
            </a:r>
            <a:endParaRPr sz="2400">
              <a:solidFill>
                <a:srgbClr val="7F7F7F"/>
              </a:solidFill>
            </a:endParaRPr>
          </a:p>
          <a:p>
            <a:pPr marL="225425" lvl="0" indent="-73025" algn="l" rtl="0">
              <a:lnSpc>
                <a:spcPct val="100000"/>
              </a:lnSpc>
              <a:spcBef>
                <a:spcPts val="0"/>
              </a:spcBef>
              <a:spcAft>
                <a:spcPts val="0"/>
              </a:spcAft>
              <a:buSzPts val="2400"/>
              <a:buNone/>
            </a:pPr>
            <a:endParaRPr sz="2400"/>
          </a:p>
          <a:p>
            <a:pPr marL="225425" lvl="0" indent="-73025" algn="l" rtl="0">
              <a:lnSpc>
                <a:spcPct val="100000"/>
              </a:lnSpc>
              <a:spcBef>
                <a:spcPts val="0"/>
              </a:spcBef>
              <a:spcAft>
                <a:spcPts val="0"/>
              </a:spcAft>
              <a:buSzPts val="2400"/>
              <a:buNone/>
            </a:pPr>
            <a:endParaRPr sz="2400"/>
          </a:p>
          <a:p>
            <a:pPr marL="225425" lvl="0" indent="-73025" algn="l" rtl="0">
              <a:lnSpc>
                <a:spcPct val="100000"/>
              </a:lnSpc>
              <a:spcBef>
                <a:spcPts val="0"/>
              </a:spcBef>
              <a:spcAft>
                <a:spcPts val="0"/>
              </a:spcAft>
              <a:buSzPts val="2400"/>
              <a:buNone/>
            </a:pPr>
            <a:endParaRPr sz="2400"/>
          </a:p>
        </p:txBody>
      </p:sp>
      <p:sp>
        <p:nvSpPr>
          <p:cNvPr id="501" name="Google Shape;501;p18"/>
          <p:cNvSpPr txBox="1">
            <a:spLocks noGrp="1"/>
          </p:cNvSpPr>
          <p:nvPr>
            <p:ph type="sldNum" idx="12"/>
          </p:nvPr>
        </p:nvSpPr>
        <p:spPr>
          <a:xfrm>
            <a:off x="8534400" y="6356351"/>
            <a:ext cx="1905000" cy="365125"/>
          </a:xfrm>
          <a:prstGeom prst="rect">
            <a:avLst/>
          </a:prstGeom>
          <a:noFill/>
          <a:ln>
            <a:noFill/>
          </a:ln>
        </p:spPr>
        <p:txBody>
          <a:bodyPr spcFirstLastPara="1" wrap="square" lIns="91425" tIns="45700" rIns="91425" bIns="45700" anchor="t" anchorCtr="0">
            <a:noAutofit/>
          </a:bodyPr>
          <a:lstStyle/>
          <a:p>
            <a:pPr marL="0" marR="0" lvl="0" indent="0" algn="r" rtl="0">
              <a:lnSpc>
                <a:spcPct val="120000"/>
              </a:lnSpc>
              <a:spcBef>
                <a:spcPts val="0"/>
              </a:spcBef>
              <a:spcAft>
                <a:spcPts val="0"/>
              </a:spcAft>
              <a:buSzPts val="1400"/>
              <a:buNone/>
            </a:pPr>
            <a:fld id="{00000000-1234-1234-1234-123412341234}" type="slidenum">
              <a:rPr lang="en-US">
                <a:solidFill>
                  <a:srgbClr val="3F3F3F"/>
                </a:solidFill>
              </a:rPr>
              <a:t>19</a:t>
            </a:fld>
            <a:endParaRPr>
              <a:solidFill>
                <a:srgbClr val="3F3F3F"/>
              </a:solidFill>
            </a:endParaRPr>
          </a:p>
        </p:txBody>
      </p:sp>
      <p:pic>
        <p:nvPicPr>
          <p:cNvPr id="502" name="Google Shape;502;p18" descr="observing_systems.jpg"/>
          <p:cNvPicPr preferRelativeResize="0"/>
          <p:nvPr/>
        </p:nvPicPr>
        <p:blipFill rotWithShape="1">
          <a:blip r:embed="rId3">
            <a:alphaModFix/>
          </a:blip>
          <a:srcRect/>
          <a:stretch/>
        </p:blipFill>
        <p:spPr>
          <a:xfrm>
            <a:off x="9714809" y="135790"/>
            <a:ext cx="2178556" cy="1905000"/>
          </a:xfrm>
          <a:prstGeom prst="rect">
            <a:avLst/>
          </a:prstGeom>
          <a:noFill/>
          <a:ln>
            <a:noFill/>
          </a:ln>
        </p:spPr>
      </p:pic>
      <p:sp>
        <p:nvSpPr>
          <p:cNvPr id="503" name="Google Shape;503;p18"/>
          <p:cNvSpPr txBox="1"/>
          <p:nvPr/>
        </p:nvSpPr>
        <p:spPr>
          <a:xfrm>
            <a:off x="7116836" y="2547378"/>
            <a:ext cx="4181383" cy="356552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2400" b="1" i="0" u="sng" strike="noStrike" cap="none">
                <a:solidFill>
                  <a:srgbClr val="00664C"/>
                </a:solidFill>
                <a:latin typeface="Calibri"/>
                <a:ea typeface="Calibri"/>
                <a:cs typeface="Calibri"/>
                <a:sym typeface="Calibri"/>
              </a:rPr>
              <a:t>AMSR-2 on GCOM-W1 (JPSS)</a:t>
            </a:r>
            <a:endParaRPr sz="1400" b="0" i="0" u="none" strike="noStrike" cap="none">
              <a:solidFill>
                <a:srgbClr val="000000"/>
              </a:solidFill>
              <a:latin typeface="Arial"/>
              <a:ea typeface="Arial"/>
              <a:cs typeface="Arial"/>
              <a:sym typeface="Arial"/>
            </a:endParaRPr>
          </a:p>
          <a:p>
            <a:pPr marL="225425" marR="0" lvl="0" indent="-225425" algn="l" rtl="0">
              <a:lnSpc>
                <a:spcPct val="100000"/>
              </a:lnSpc>
              <a:spcBef>
                <a:spcPts val="0"/>
              </a:spcBef>
              <a:spcAft>
                <a:spcPts val="0"/>
              </a:spcAft>
              <a:buClr>
                <a:srgbClr val="00664C"/>
              </a:buClr>
              <a:buSzPts val="2400"/>
              <a:buFont typeface="Arial"/>
              <a:buChar char="•"/>
            </a:pPr>
            <a:r>
              <a:rPr lang="en-US" sz="2400" b="0" i="0" u="none" strike="noStrike" cap="none">
                <a:solidFill>
                  <a:srgbClr val="00664C"/>
                </a:solidFill>
                <a:latin typeface="Calibri"/>
                <a:ea typeface="Calibri"/>
                <a:cs typeface="Calibri"/>
                <a:sym typeface="Calibri"/>
              </a:rPr>
              <a:t>Snow cover</a:t>
            </a:r>
            <a:endParaRPr sz="1400" b="0" i="0" u="none" strike="noStrike" cap="none">
              <a:solidFill>
                <a:srgbClr val="000000"/>
              </a:solidFill>
              <a:latin typeface="Arial"/>
              <a:ea typeface="Arial"/>
              <a:cs typeface="Arial"/>
              <a:sym typeface="Arial"/>
            </a:endParaRPr>
          </a:p>
          <a:p>
            <a:pPr marL="225425" marR="0" lvl="0" indent="-225425" algn="l" rtl="0">
              <a:lnSpc>
                <a:spcPct val="100000"/>
              </a:lnSpc>
              <a:spcBef>
                <a:spcPts val="0"/>
              </a:spcBef>
              <a:spcAft>
                <a:spcPts val="0"/>
              </a:spcAft>
              <a:buClr>
                <a:srgbClr val="00664C"/>
              </a:buClr>
              <a:buSzPts val="2400"/>
              <a:buFont typeface="Arial"/>
              <a:buChar char="•"/>
            </a:pPr>
            <a:r>
              <a:rPr lang="en-US" sz="2400" b="0" i="0" u="none" strike="noStrike" cap="none">
                <a:solidFill>
                  <a:srgbClr val="00664C"/>
                </a:solidFill>
                <a:latin typeface="Calibri"/>
                <a:ea typeface="Calibri"/>
                <a:cs typeface="Calibri"/>
                <a:sym typeface="Calibri"/>
              </a:rPr>
              <a:t>Snow depth</a:t>
            </a:r>
            <a:endParaRPr sz="1400" b="0" i="0" u="none" strike="noStrike" cap="none">
              <a:solidFill>
                <a:srgbClr val="000000"/>
              </a:solidFill>
              <a:latin typeface="Arial"/>
              <a:ea typeface="Arial"/>
              <a:cs typeface="Arial"/>
              <a:sym typeface="Arial"/>
            </a:endParaRPr>
          </a:p>
          <a:p>
            <a:pPr marL="225425" marR="0" lvl="0" indent="-225425" algn="l" rtl="0">
              <a:lnSpc>
                <a:spcPct val="100000"/>
              </a:lnSpc>
              <a:spcBef>
                <a:spcPts val="0"/>
              </a:spcBef>
              <a:spcAft>
                <a:spcPts val="0"/>
              </a:spcAft>
              <a:buClr>
                <a:srgbClr val="00664C"/>
              </a:buClr>
              <a:buSzPts val="2400"/>
              <a:buFont typeface="Arial"/>
              <a:buChar char="•"/>
            </a:pPr>
            <a:r>
              <a:rPr lang="en-US" sz="2400" b="0" i="0" u="none" strike="noStrike" cap="none">
                <a:solidFill>
                  <a:srgbClr val="00664C"/>
                </a:solidFill>
                <a:latin typeface="Calibri"/>
                <a:ea typeface="Calibri"/>
                <a:cs typeface="Calibri"/>
                <a:sym typeface="Calibri"/>
              </a:rPr>
              <a:t>Snow water equivalent (SWE)</a:t>
            </a:r>
            <a:endParaRPr sz="1400" b="0" i="0" u="none" strike="noStrike" cap="none">
              <a:solidFill>
                <a:srgbClr val="000000"/>
              </a:solidFill>
              <a:latin typeface="Arial"/>
              <a:ea typeface="Arial"/>
              <a:cs typeface="Arial"/>
              <a:sym typeface="Arial"/>
            </a:endParaRPr>
          </a:p>
          <a:p>
            <a:pPr marL="225425" marR="0" lvl="0" indent="-225425" algn="l" rtl="0">
              <a:lnSpc>
                <a:spcPct val="100000"/>
              </a:lnSpc>
              <a:spcBef>
                <a:spcPts val="0"/>
              </a:spcBef>
              <a:spcAft>
                <a:spcPts val="0"/>
              </a:spcAft>
              <a:buClr>
                <a:srgbClr val="00664C"/>
              </a:buClr>
              <a:buSzPts val="2400"/>
              <a:buFont typeface="Arial"/>
              <a:buChar char="•"/>
            </a:pPr>
            <a:r>
              <a:rPr lang="en-US" sz="2400" b="0" i="0" u="none" strike="noStrike" cap="none">
                <a:solidFill>
                  <a:srgbClr val="00664C"/>
                </a:solidFill>
                <a:latin typeface="Calibri"/>
                <a:ea typeface="Calibri"/>
                <a:cs typeface="Calibri"/>
                <a:sym typeface="Calibri"/>
              </a:rPr>
              <a:t>Ice characterization</a:t>
            </a:r>
            <a:endParaRPr sz="1400" b="0" i="0" u="none" strike="noStrike" cap="none">
              <a:solidFill>
                <a:srgbClr val="000000"/>
              </a:solidFill>
              <a:latin typeface="Arial"/>
              <a:ea typeface="Arial"/>
              <a:cs typeface="Arial"/>
              <a:sym typeface="Arial"/>
            </a:endParaRPr>
          </a:p>
          <a:p>
            <a:pPr marL="625475" marR="0" lvl="1" indent="-225425" algn="l" rtl="0">
              <a:lnSpc>
                <a:spcPct val="100000"/>
              </a:lnSpc>
              <a:spcBef>
                <a:spcPts val="0"/>
              </a:spcBef>
              <a:spcAft>
                <a:spcPts val="0"/>
              </a:spcAft>
              <a:buClr>
                <a:srgbClr val="00664C"/>
              </a:buClr>
              <a:buSzPts val="2000"/>
              <a:buFont typeface="Arial"/>
              <a:buChar char="•"/>
            </a:pPr>
            <a:r>
              <a:rPr lang="en-US" sz="2000" b="0" i="0" u="none" strike="noStrike" cap="none">
                <a:solidFill>
                  <a:srgbClr val="00664C"/>
                </a:solidFill>
                <a:latin typeface="Calibri"/>
                <a:ea typeface="Calibri"/>
                <a:cs typeface="Calibri"/>
                <a:sym typeface="Calibri"/>
              </a:rPr>
              <a:t>Ice age class (first-, multi-year)</a:t>
            </a:r>
            <a:endParaRPr sz="1400" b="0" i="0" u="none" strike="noStrike" cap="none">
              <a:solidFill>
                <a:srgbClr val="000000"/>
              </a:solidFill>
              <a:latin typeface="Arial"/>
              <a:ea typeface="Arial"/>
              <a:cs typeface="Arial"/>
              <a:sym typeface="Arial"/>
            </a:endParaRPr>
          </a:p>
          <a:p>
            <a:pPr marL="625475" marR="0" lvl="1" indent="-225425" algn="l" rtl="0">
              <a:lnSpc>
                <a:spcPct val="100000"/>
              </a:lnSpc>
              <a:spcBef>
                <a:spcPts val="0"/>
              </a:spcBef>
              <a:spcAft>
                <a:spcPts val="0"/>
              </a:spcAft>
              <a:buClr>
                <a:srgbClr val="00664C"/>
              </a:buClr>
              <a:buSzPts val="2000"/>
              <a:buFont typeface="Arial"/>
              <a:buChar char="•"/>
            </a:pPr>
            <a:r>
              <a:rPr lang="en-US" sz="2000" b="0" i="0" u="none" strike="noStrike" cap="none">
                <a:solidFill>
                  <a:srgbClr val="00664C"/>
                </a:solidFill>
                <a:latin typeface="Calibri"/>
                <a:ea typeface="Calibri"/>
                <a:cs typeface="Calibri"/>
                <a:sym typeface="Calibri"/>
              </a:rPr>
              <a:t>Ice concentration</a:t>
            </a:r>
            <a:endParaRPr sz="1400" b="0" i="0" u="none" strike="noStrike" cap="none">
              <a:solidFill>
                <a:srgbClr val="000000"/>
              </a:solidFill>
              <a:latin typeface="Arial"/>
              <a:ea typeface="Arial"/>
              <a:cs typeface="Arial"/>
              <a:sym typeface="Arial"/>
            </a:endParaRPr>
          </a:p>
          <a:p>
            <a:pPr marL="225425" marR="0" lvl="0" indent="-225425" algn="l" rtl="0">
              <a:lnSpc>
                <a:spcPct val="100000"/>
              </a:lnSpc>
              <a:spcBef>
                <a:spcPts val="0"/>
              </a:spcBef>
              <a:spcAft>
                <a:spcPts val="0"/>
              </a:spcAft>
              <a:buClr>
                <a:srgbClr val="00664C"/>
              </a:buClr>
              <a:buSzPts val="2400"/>
              <a:buFont typeface="Arial"/>
              <a:buChar char="•"/>
            </a:pPr>
            <a:r>
              <a:rPr lang="en-US" sz="2400" b="0" i="0" u="none" strike="noStrike" cap="none">
                <a:solidFill>
                  <a:srgbClr val="00664C"/>
                </a:solidFill>
                <a:latin typeface="Calibri"/>
                <a:ea typeface="Calibri"/>
                <a:cs typeface="Calibri"/>
                <a:sym typeface="Calibri"/>
              </a:rPr>
              <a:t>Ice motion (experimental)</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endParaRPr sz="2800" b="1" i="0" u="sng" strike="noStrike" cap="none">
              <a:solidFill>
                <a:srgbClr val="000000"/>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13"/>
        <p:cNvGrpSpPr/>
        <p:nvPr/>
      </p:nvGrpSpPr>
      <p:grpSpPr>
        <a:xfrm>
          <a:off x="0" y="0"/>
          <a:ext cx="0" cy="0"/>
          <a:chOff x="0" y="0"/>
          <a:chExt cx="0" cy="0"/>
        </a:xfrm>
      </p:grpSpPr>
      <p:pic>
        <p:nvPicPr>
          <p:cNvPr id="314" name="Google Shape;314;p86" descr="Slide2"/>
          <p:cNvPicPr preferRelativeResize="0"/>
          <p:nvPr/>
        </p:nvPicPr>
        <p:blipFill rotWithShape="1">
          <a:blip r:embed="rId3">
            <a:alphaModFix/>
          </a:blip>
          <a:srcRect/>
          <a:stretch/>
        </p:blipFill>
        <p:spPr>
          <a:xfrm>
            <a:off x="1615225" y="0"/>
            <a:ext cx="8587325" cy="6285700"/>
          </a:xfrm>
          <a:prstGeom prst="rect">
            <a:avLst/>
          </a:prstGeom>
          <a:noFill/>
          <a:ln>
            <a:noFill/>
          </a:ln>
        </p:spPr>
      </p:pic>
      <p:sp>
        <p:nvSpPr>
          <p:cNvPr id="315" name="Google Shape;315;p86"/>
          <p:cNvSpPr/>
          <p:nvPr/>
        </p:nvSpPr>
        <p:spPr>
          <a:xfrm>
            <a:off x="3657600" y="1478519"/>
            <a:ext cx="4876800" cy="3505200"/>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000000"/>
              </a:buClr>
              <a:buSzPts val="2000"/>
              <a:buFont typeface="Arial"/>
              <a:buNone/>
            </a:pPr>
            <a:r>
              <a:rPr lang="en-US" sz="2000" b="0" i="0" u="none" strike="noStrike" cap="none">
                <a:solidFill>
                  <a:srgbClr val="000000"/>
                </a:solidFill>
                <a:latin typeface="Arial"/>
                <a:ea typeface="Arial"/>
                <a:cs typeface="Arial"/>
                <a:sym typeface="Arial"/>
              </a:rPr>
              <a:t>The</a:t>
            </a:r>
            <a:r>
              <a:rPr lang="en-US" sz="2000" b="1" i="0" u="none" strike="noStrike" cap="none">
                <a:solidFill>
                  <a:srgbClr val="000000"/>
                </a:solidFill>
                <a:latin typeface="Arial"/>
                <a:ea typeface="Arial"/>
                <a:cs typeface="Arial"/>
                <a:sym typeface="Arial"/>
              </a:rPr>
              <a:t> </a:t>
            </a:r>
            <a:r>
              <a:rPr lang="en-US" sz="2000" b="1" i="0" u="none" strike="noStrike" cap="none">
                <a:solidFill>
                  <a:srgbClr val="FF0000"/>
                </a:solidFill>
                <a:latin typeface="Arial"/>
                <a:ea typeface="Arial"/>
                <a:cs typeface="Arial"/>
                <a:sym typeface="Arial"/>
              </a:rPr>
              <a:t>cryosphere</a:t>
            </a:r>
            <a:r>
              <a:rPr lang="en-US" sz="2000" b="0" i="0" u="none" strike="noStrike" cap="none">
                <a:solidFill>
                  <a:srgbClr val="000000"/>
                </a:solidFill>
                <a:latin typeface="Arial"/>
                <a:ea typeface="Arial"/>
                <a:cs typeface="Arial"/>
                <a:sym typeface="Arial"/>
              </a:rPr>
              <a:t> collectively describes elements of the earth system containing</a:t>
            </a:r>
            <a:r>
              <a:rPr lang="en-US" sz="2000" b="1" i="0" u="none" strike="noStrike" cap="none">
                <a:solidFill>
                  <a:srgbClr val="000000"/>
                </a:solidFill>
                <a:latin typeface="Arial"/>
                <a:ea typeface="Arial"/>
                <a:cs typeface="Arial"/>
                <a:sym typeface="Arial"/>
              </a:rPr>
              <a:t> </a:t>
            </a:r>
            <a:r>
              <a:rPr lang="en-US" sz="2000" b="1" i="0" u="none" strike="noStrike" cap="none">
                <a:solidFill>
                  <a:srgbClr val="FF0000"/>
                </a:solidFill>
                <a:latin typeface="Arial"/>
                <a:ea typeface="Arial"/>
                <a:cs typeface="Arial"/>
                <a:sym typeface="Arial"/>
              </a:rPr>
              <a:t>water in its frozen state</a:t>
            </a:r>
            <a:r>
              <a:rPr lang="en-US" sz="2000" b="0" i="0" u="none" strike="noStrike" cap="none">
                <a:solidFill>
                  <a:srgbClr val="000000"/>
                </a:solidFill>
                <a:latin typeface="Arial"/>
                <a:ea typeface="Arial"/>
                <a:cs typeface="Arial"/>
                <a:sym typeface="Arial"/>
              </a:rPr>
              <a:t> and includes: </a:t>
            </a:r>
            <a:endParaRPr sz="1400" b="0" i="0" u="none" strike="noStrike" cap="none">
              <a:solidFill>
                <a:srgbClr val="000000"/>
              </a:solidFill>
              <a:latin typeface="Arial"/>
              <a:ea typeface="Arial"/>
              <a:cs typeface="Arial"/>
              <a:sym typeface="Arial"/>
            </a:endParaRPr>
          </a:p>
          <a:p>
            <a:pPr marL="0" marR="0" lvl="0" indent="0" algn="l" rtl="0">
              <a:lnSpc>
                <a:spcPct val="90000"/>
              </a:lnSpc>
              <a:spcBef>
                <a:spcPts val="400"/>
              </a:spcBef>
              <a:spcAft>
                <a:spcPts val="0"/>
              </a:spcAft>
              <a:buClr>
                <a:srgbClr val="000000"/>
              </a:buClr>
              <a:buSzPts val="2000"/>
              <a:buFont typeface="Arial"/>
              <a:buNone/>
            </a:pPr>
            <a:endParaRPr sz="2000" b="0" i="0" u="none" strike="noStrike" cap="none">
              <a:solidFill>
                <a:srgbClr val="000000"/>
              </a:solidFill>
              <a:latin typeface="Arial"/>
              <a:ea typeface="Arial"/>
              <a:cs typeface="Arial"/>
              <a:sym typeface="Arial"/>
            </a:endParaRPr>
          </a:p>
          <a:p>
            <a:pPr marL="0" marR="0" lvl="0" indent="0" algn="l" rtl="0">
              <a:lnSpc>
                <a:spcPct val="90000"/>
              </a:lnSpc>
              <a:spcBef>
                <a:spcPts val="400"/>
              </a:spcBef>
              <a:spcAft>
                <a:spcPts val="0"/>
              </a:spcAft>
              <a:buClr>
                <a:srgbClr val="000000"/>
              </a:buClr>
              <a:buSzPts val="2000"/>
              <a:buFont typeface="Arial"/>
              <a:buNone/>
            </a:pPr>
            <a:r>
              <a:rPr lang="en-US" sz="2000" b="1" i="0" u="none" strike="noStrike" cap="none">
                <a:solidFill>
                  <a:srgbClr val="000000"/>
                </a:solidFill>
                <a:latin typeface="Arial"/>
                <a:ea typeface="Arial"/>
                <a:cs typeface="Arial"/>
                <a:sym typeface="Arial"/>
              </a:rPr>
              <a:t>solid precipitation, snow cover, sea ice, lake and river ice, glaciers, ice caps, ice sheets, ice shelves, permafrost and seasonally frozen ground</a:t>
            </a:r>
            <a:r>
              <a:rPr lang="en-US" sz="2000" b="0" i="0" u="none" strike="noStrike" cap="none">
                <a:solidFill>
                  <a:srgbClr val="000000"/>
                </a:solidFill>
                <a:latin typeface="Arial"/>
                <a:ea typeface="Arial"/>
                <a:cs typeface="Arial"/>
                <a:sym typeface="Arial"/>
              </a:rPr>
              <a:t>.</a:t>
            </a:r>
            <a:endParaRPr sz="1400" b="0" i="0" u="none" strike="noStrike" cap="none">
              <a:solidFill>
                <a:srgbClr val="000000"/>
              </a:solidFill>
              <a:latin typeface="Arial"/>
              <a:ea typeface="Arial"/>
              <a:cs typeface="Arial"/>
              <a:sym typeface="Arial"/>
            </a:endParaRPr>
          </a:p>
          <a:p>
            <a:pPr marL="0" marR="0" lvl="0" indent="0" algn="l" rtl="0">
              <a:lnSpc>
                <a:spcPct val="90000"/>
              </a:lnSpc>
              <a:spcBef>
                <a:spcPts val="400"/>
              </a:spcBef>
              <a:spcAft>
                <a:spcPts val="0"/>
              </a:spcAft>
              <a:buClr>
                <a:srgbClr val="000000"/>
              </a:buClr>
              <a:buSzPts val="2000"/>
              <a:buFont typeface="Arial"/>
              <a:buNone/>
            </a:pPr>
            <a:endParaRPr sz="2000" b="0" i="0" u="none" strike="noStrike" cap="none">
              <a:solidFill>
                <a:srgbClr val="000000"/>
              </a:solidFill>
              <a:latin typeface="Arial"/>
              <a:ea typeface="Arial"/>
              <a:cs typeface="Arial"/>
              <a:sym typeface="Arial"/>
            </a:endParaRPr>
          </a:p>
          <a:p>
            <a:pPr marL="0" marR="0" lvl="0" indent="0" algn="l" rtl="0">
              <a:lnSpc>
                <a:spcPct val="90000"/>
              </a:lnSpc>
              <a:spcBef>
                <a:spcPts val="400"/>
              </a:spcBef>
              <a:spcAft>
                <a:spcPts val="0"/>
              </a:spcAft>
              <a:buClr>
                <a:srgbClr val="000000"/>
              </a:buClr>
              <a:buSzPts val="2000"/>
              <a:buFont typeface="Arial"/>
              <a:buNone/>
            </a:pPr>
            <a:r>
              <a:rPr lang="en-US" sz="2000" b="0" i="0" u="none" strike="noStrike" cap="none">
                <a:solidFill>
                  <a:srgbClr val="000000"/>
                </a:solidFill>
                <a:latin typeface="Arial"/>
                <a:ea typeface="Arial"/>
                <a:cs typeface="Arial"/>
                <a:sym typeface="Arial"/>
              </a:rPr>
              <a:t>The cryosphere is </a:t>
            </a:r>
            <a:r>
              <a:rPr lang="en-US" sz="2000" b="1" i="0" u="none" strike="noStrike" cap="none">
                <a:solidFill>
                  <a:srgbClr val="FF0000"/>
                </a:solidFill>
                <a:latin typeface="Arial"/>
                <a:ea typeface="Arial"/>
                <a:cs typeface="Arial"/>
                <a:sym typeface="Arial"/>
              </a:rPr>
              <a:t>global</a:t>
            </a:r>
            <a:r>
              <a:rPr lang="en-US" sz="2000" b="0" i="0" u="none" strike="noStrike" cap="none">
                <a:solidFill>
                  <a:srgbClr val="000000"/>
                </a:solidFill>
                <a:latin typeface="Arial"/>
                <a:ea typeface="Arial"/>
                <a:cs typeface="Arial"/>
                <a:sym typeface="Arial"/>
              </a:rPr>
              <a:t>, ~100 countries </a:t>
            </a:r>
            <a:endParaRPr sz="1400" b="0" i="0" u="none" strike="noStrike" cap="none">
              <a:solidFill>
                <a:srgbClr val="000000"/>
              </a:solidFill>
              <a:latin typeface="Arial"/>
              <a:ea typeface="Arial"/>
              <a:cs typeface="Arial"/>
              <a:sym typeface="Arial"/>
            </a:endParaRPr>
          </a:p>
          <a:p>
            <a:pPr marL="0" marR="0" lvl="0" indent="0" algn="l" rtl="0">
              <a:lnSpc>
                <a:spcPct val="90000"/>
              </a:lnSpc>
              <a:spcBef>
                <a:spcPts val="400"/>
              </a:spcBef>
              <a:spcAft>
                <a:spcPts val="0"/>
              </a:spcAft>
              <a:buClr>
                <a:srgbClr val="000000"/>
              </a:buClr>
              <a:buSzPts val="2000"/>
              <a:buFont typeface="Arial"/>
              <a:buNone/>
            </a:pPr>
            <a:r>
              <a:rPr lang="en-US" sz="20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a:p>
            <a:pPr marL="0" marR="0" lvl="0" indent="0" algn="l" rtl="0">
              <a:lnSpc>
                <a:spcPct val="90000"/>
              </a:lnSpc>
              <a:spcBef>
                <a:spcPts val="400"/>
              </a:spcBef>
              <a:spcAft>
                <a:spcPts val="0"/>
              </a:spcAft>
              <a:buClr>
                <a:srgbClr val="000000"/>
              </a:buClr>
              <a:buSzPts val="2000"/>
              <a:buFont typeface="Arial"/>
              <a:buNone/>
            </a:pPr>
            <a:endParaRPr sz="2000" b="0" i="0" u="none" strike="noStrike" cap="none">
              <a:solidFill>
                <a:srgbClr val="000000"/>
              </a:solidFill>
              <a:latin typeface="Arial"/>
              <a:ea typeface="Arial"/>
              <a:cs typeface="Arial"/>
              <a:sym typeface="Arial"/>
            </a:endParaRPr>
          </a:p>
        </p:txBody>
      </p:sp>
      <p:sp>
        <p:nvSpPr>
          <p:cNvPr id="316" name="Google Shape;316;p86"/>
          <p:cNvSpPr txBox="1"/>
          <p:nvPr/>
        </p:nvSpPr>
        <p:spPr>
          <a:xfrm>
            <a:off x="2147400" y="6285700"/>
            <a:ext cx="7897200" cy="390300"/>
          </a:xfrm>
          <a:prstGeom prst="rect">
            <a:avLst/>
          </a:prstGeom>
          <a:solidFill>
            <a:schemeClr val="dk2"/>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700" i="1">
                <a:solidFill>
                  <a:srgbClr val="FFFF00"/>
                </a:solidFill>
                <a:latin typeface="Calibri"/>
                <a:ea typeface="Calibri"/>
                <a:cs typeface="Calibri"/>
                <a:sym typeface="Calibri"/>
              </a:rPr>
              <a:t>Question: What are some of the impacts of a changing cryosphere? Answer in the chat.</a:t>
            </a:r>
            <a:endParaRPr sz="1700" i="1">
              <a:solidFill>
                <a:srgbClr val="FFFF00"/>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1"/>
                                          </p:stCondLst>
                                        </p:cTn>
                                        <p:tgtEl>
                                          <p:spTgt spid="315"/>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507"/>
        <p:cNvGrpSpPr/>
        <p:nvPr/>
      </p:nvGrpSpPr>
      <p:grpSpPr>
        <a:xfrm>
          <a:off x="0" y="0"/>
          <a:ext cx="0" cy="0"/>
          <a:chOff x="0" y="0"/>
          <a:chExt cx="0" cy="0"/>
        </a:xfrm>
      </p:grpSpPr>
      <p:sp>
        <p:nvSpPr>
          <p:cNvPr id="508" name="Google Shape;508;p19"/>
          <p:cNvSpPr txBox="1"/>
          <p:nvPr/>
        </p:nvSpPr>
        <p:spPr>
          <a:xfrm>
            <a:off x="1833767" y="933244"/>
            <a:ext cx="2379231" cy="1384958"/>
          </a:xfrm>
          <a:prstGeom prst="rect">
            <a:avLst/>
          </a:prstGeom>
          <a:noFill/>
          <a:ln>
            <a:noFill/>
          </a:ln>
        </p:spPr>
        <p:txBody>
          <a:bodyPr spcFirstLastPara="1" wrap="square" lIns="91350" tIns="45675" rIns="91350" bIns="45675" anchor="t" anchorCtr="0">
            <a:spAutoFit/>
          </a:bodyPr>
          <a:lstStyle/>
          <a:p>
            <a:pPr marL="0" marR="0" lvl="0" indent="0" algn="l" rtl="0">
              <a:lnSpc>
                <a:spcPct val="100000"/>
              </a:lnSpc>
              <a:spcBef>
                <a:spcPts val="0"/>
              </a:spcBef>
              <a:spcAft>
                <a:spcPts val="0"/>
              </a:spcAft>
              <a:buNone/>
            </a:pPr>
            <a:r>
              <a:rPr lang="en-US" sz="2800" b="0" i="0" u="none" strike="noStrike" cap="none">
                <a:solidFill>
                  <a:srgbClr val="000000"/>
                </a:solidFill>
                <a:latin typeface="Arial"/>
                <a:ea typeface="Arial"/>
                <a:cs typeface="Arial"/>
                <a:sym typeface="Arial"/>
              </a:rPr>
              <a:t>VIIRS Ice Surface Temperature</a:t>
            </a:r>
            <a:endParaRPr sz="1400" b="0" i="0" u="none" strike="noStrike" cap="none">
              <a:solidFill>
                <a:srgbClr val="000000"/>
              </a:solidFill>
              <a:latin typeface="Arial"/>
              <a:ea typeface="Arial"/>
              <a:cs typeface="Arial"/>
              <a:sym typeface="Arial"/>
            </a:endParaRPr>
          </a:p>
        </p:txBody>
      </p:sp>
      <p:pic>
        <p:nvPicPr>
          <p:cNvPr id="509" name="Google Shape;509;p19"/>
          <p:cNvPicPr preferRelativeResize="0"/>
          <p:nvPr/>
        </p:nvPicPr>
        <p:blipFill rotWithShape="1">
          <a:blip r:embed="rId3">
            <a:alphaModFix/>
          </a:blip>
          <a:srcRect/>
          <a:stretch/>
        </p:blipFill>
        <p:spPr>
          <a:xfrm>
            <a:off x="5731776" y="192825"/>
            <a:ext cx="5813624" cy="5813624"/>
          </a:xfrm>
          <a:prstGeom prst="rect">
            <a:avLst/>
          </a:prstGeom>
          <a:noFill/>
          <a:ln>
            <a:noFill/>
          </a:ln>
        </p:spPr>
      </p:pic>
      <p:pic>
        <p:nvPicPr>
          <p:cNvPr id="510" name="Google Shape;510;p19" descr="Alaska _IST_Mar_17_2013.jpg"/>
          <p:cNvPicPr preferRelativeResize="0"/>
          <p:nvPr/>
        </p:nvPicPr>
        <p:blipFill rotWithShape="1">
          <a:blip r:embed="rId4">
            <a:alphaModFix/>
          </a:blip>
          <a:srcRect/>
          <a:stretch/>
        </p:blipFill>
        <p:spPr>
          <a:xfrm>
            <a:off x="433380" y="3033656"/>
            <a:ext cx="4726796" cy="3657529"/>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514"/>
        <p:cNvGrpSpPr/>
        <p:nvPr/>
      </p:nvGrpSpPr>
      <p:grpSpPr>
        <a:xfrm>
          <a:off x="0" y="0"/>
          <a:ext cx="0" cy="0"/>
          <a:chOff x="0" y="0"/>
          <a:chExt cx="0" cy="0"/>
        </a:xfrm>
      </p:grpSpPr>
      <p:sp>
        <p:nvSpPr>
          <p:cNvPr id="515" name="Google Shape;515;p20"/>
          <p:cNvSpPr txBox="1"/>
          <p:nvPr/>
        </p:nvSpPr>
        <p:spPr>
          <a:xfrm>
            <a:off x="3990727" y="279658"/>
            <a:ext cx="4511141" cy="523133"/>
          </a:xfrm>
          <a:prstGeom prst="rect">
            <a:avLst/>
          </a:prstGeom>
          <a:noFill/>
          <a:ln>
            <a:noFill/>
          </a:ln>
        </p:spPr>
        <p:txBody>
          <a:bodyPr spcFirstLastPara="1" wrap="square" lIns="91350" tIns="45675" rIns="91350" bIns="45675" anchor="t" anchorCtr="0">
            <a:spAutoFit/>
          </a:bodyPr>
          <a:lstStyle/>
          <a:p>
            <a:pPr marL="0" marR="0" lvl="0" indent="0" algn="l" rtl="0">
              <a:lnSpc>
                <a:spcPct val="100000"/>
              </a:lnSpc>
              <a:spcBef>
                <a:spcPts val="0"/>
              </a:spcBef>
              <a:spcAft>
                <a:spcPts val="0"/>
              </a:spcAft>
              <a:buNone/>
            </a:pPr>
            <a:r>
              <a:rPr lang="en-US" sz="2800" b="0" i="0" u="none" strike="noStrike" cap="none">
                <a:solidFill>
                  <a:srgbClr val="000000"/>
                </a:solidFill>
                <a:latin typeface="Arial"/>
                <a:ea typeface="Arial"/>
                <a:cs typeface="Arial"/>
                <a:sym typeface="Arial"/>
              </a:rPr>
              <a:t>VIIRS Ice Concentration</a:t>
            </a:r>
            <a:endParaRPr sz="1400" b="0" i="0" u="none" strike="noStrike" cap="none">
              <a:solidFill>
                <a:srgbClr val="000000"/>
              </a:solidFill>
              <a:latin typeface="Arial"/>
              <a:ea typeface="Arial"/>
              <a:cs typeface="Arial"/>
              <a:sym typeface="Arial"/>
            </a:endParaRPr>
          </a:p>
        </p:txBody>
      </p:sp>
      <p:pic>
        <p:nvPicPr>
          <p:cNvPr id="516" name="Google Shape;516;p20" descr="NPP_SIC_2015_115_04_25_anim.gif"/>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805255" y="802791"/>
            <a:ext cx="5794949" cy="5794949"/>
          </a:xfrm>
          <a:prstGeom prst="rect">
            <a:avLst/>
          </a:prstGeom>
          <a:noFill/>
          <a:ln>
            <a:noFill/>
          </a:ln>
        </p:spPr>
      </p:pic>
      <p:sp>
        <p:nvSpPr>
          <p:cNvPr id="517" name="Google Shape;517;p20"/>
          <p:cNvSpPr txBox="1"/>
          <p:nvPr/>
        </p:nvSpPr>
        <p:spPr>
          <a:xfrm>
            <a:off x="1085571" y="6246915"/>
            <a:ext cx="1079142" cy="350825"/>
          </a:xfrm>
          <a:prstGeom prst="rect">
            <a:avLst/>
          </a:prstGeom>
          <a:noFill/>
          <a:ln>
            <a:noFill/>
          </a:ln>
        </p:spPr>
        <p:txBody>
          <a:bodyPr spcFirstLastPara="1" wrap="square" lIns="91425" tIns="45700" rIns="91425" bIns="45700" anchor="t" anchorCtr="0">
            <a:spAutoFit/>
          </a:bodyPr>
          <a:lstStyle/>
          <a:p>
            <a:pPr marL="0" marR="0" lvl="0" indent="0" algn="l" rtl="0">
              <a:lnSpc>
                <a:spcPct val="120000"/>
              </a:lnSpc>
              <a:spcBef>
                <a:spcPts val="0"/>
              </a:spcBef>
              <a:spcAft>
                <a:spcPts val="0"/>
              </a:spcAft>
              <a:buNone/>
            </a:pPr>
            <a:r>
              <a:rPr lang="en-US" sz="1400" b="0" i="1" u="none" strike="noStrike" cap="none">
                <a:solidFill>
                  <a:schemeClr val="dk1"/>
                </a:solidFill>
                <a:latin typeface="Arial"/>
                <a:ea typeface="Arial"/>
                <a:cs typeface="Arial"/>
                <a:sym typeface="Arial"/>
              </a:rPr>
              <a:t>(animation)</a:t>
            </a:r>
            <a:endParaRPr sz="1400" b="0" i="0" u="none" strike="noStrike" cap="none">
              <a:solidFill>
                <a:srgbClr val="000000"/>
              </a:solidFill>
              <a:latin typeface="Arial"/>
              <a:ea typeface="Arial"/>
              <a:cs typeface="Arial"/>
              <a:sym typeface="Arial"/>
            </a:endParaRPr>
          </a:p>
        </p:txBody>
      </p:sp>
      <p:pic>
        <p:nvPicPr>
          <p:cNvPr id="518" name="Google Shape;518;p20"/>
          <p:cNvPicPr preferRelativeResize="0"/>
          <p:nvPr/>
        </p:nvPicPr>
        <p:blipFill rotWithShape="1">
          <a:blip r:embed="rId4">
            <a:alphaModFix/>
          </a:blip>
          <a:srcRect/>
          <a:stretch/>
        </p:blipFill>
        <p:spPr>
          <a:xfrm>
            <a:off x="6950574" y="1975575"/>
            <a:ext cx="4807525" cy="4807525"/>
          </a:xfrm>
          <a:prstGeom prst="rect">
            <a:avLst/>
          </a:prstGeom>
          <a:noFill/>
          <a:ln>
            <a:noFill/>
          </a:ln>
        </p:spPr>
      </p:pic>
      <p:sp>
        <p:nvSpPr>
          <p:cNvPr id="519" name="Google Shape;519;p20"/>
          <p:cNvSpPr txBox="1"/>
          <p:nvPr/>
        </p:nvSpPr>
        <p:spPr>
          <a:xfrm>
            <a:off x="8093693" y="1543556"/>
            <a:ext cx="2749500" cy="307800"/>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lnSpc>
                <a:spcPct val="120000"/>
              </a:lnSpc>
              <a:spcBef>
                <a:spcPts val="0"/>
              </a:spcBef>
              <a:spcAft>
                <a:spcPts val="0"/>
              </a:spcAft>
              <a:buNone/>
            </a:pPr>
            <a:r>
              <a:rPr lang="en-US" sz="1400" b="0" i="0" u="none" strike="noStrike" cap="none">
                <a:solidFill>
                  <a:schemeClr val="dk1"/>
                </a:solidFill>
                <a:latin typeface="Arial"/>
                <a:ea typeface="Arial"/>
                <a:cs typeface="Arial"/>
                <a:sym typeface="Arial"/>
              </a:rPr>
              <a:t>Weekly Composite, 27 Oct 2016</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525"/>
        <p:cNvGrpSpPr/>
        <p:nvPr/>
      </p:nvGrpSpPr>
      <p:grpSpPr>
        <a:xfrm>
          <a:off x="0" y="0"/>
          <a:ext cx="0" cy="0"/>
          <a:chOff x="0" y="0"/>
          <a:chExt cx="0" cy="0"/>
        </a:xfrm>
      </p:grpSpPr>
      <p:sp>
        <p:nvSpPr>
          <p:cNvPr id="526" name="Google Shape;526;p21"/>
          <p:cNvSpPr txBox="1">
            <a:spLocks noGrp="1"/>
          </p:cNvSpPr>
          <p:nvPr>
            <p:ph type="sldNum" idx="12"/>
          </p:nvPr>
        </p:nvSpPr>
        <p:spPr>
          <a:xfrm>
            <a:off x="7881255" y="6356351"/>
            <a:ext cx="2133600" cy="365125"/>
          </a:xfrm>
          <a:prstGeom prst="rect">
            <a:avLst/>
          </a:prstGeom>
          <a:noFill/>
          <a:ln>
            <a:noFill/>
          </a:ln>
        </p:spPr>
        <p:txBody>
          <a:bodyPr spcFirstLastPara="1" wrap="square" lIns="91375" tIns="45675" rIns="91375" bIns="45675" anchor="ctr" anchorCtr="0">
            <a:noAutofit/>
          </a:bodyPr>
          <a:lstStyle/>
          <a:p>
            <a:pPr marL="0" marR="0" lvl="0" indent="0" algn="r" rtl="0">
              <a:lnSpc>
                <a:spcPct val="120000"/>
              </a:lnSpc>
              <a:spcBef>
                <a:spcPts val="0"/>
              </a:spcBef>
              <a:spcAft>
                <a:spcPts val="0"/>
              </a:spcAft>
              <a:buClr>
                <a:srgbClr val="898989"/>
              </a:buClr>
              <a:buSzPts val="1200"/>
              <a:buFont typeface="Noto Sans Symbols"/>
              <a:buNone/>
            </a:pPr>
            <a:fld id="{00000000-1234-1234-1234-123412341234}" type="slidenum">
              <a:rPr lang="en-US"/>
              <a:t>22</a:t>
            </a:fld>
            <a:endParaRPr/>
          </a:p>
        </p:txBody>
      </p:sp>
      <p:pic>
        <p:nvPicPr>
          <p:cNvPr id="527" name="Google Shape;527;p21"/>
          <p:cNvPicPr preferRelativeResize="0"/>
          <p:nvPr/>
        </p:nvPicPr>
        <p:blipFill rotWithShape="1">
          <a:blip r:embed="rId3">
            <a:alphaModFix/>
          </a:blip>
          <a:srcRect/>
          <a:stretch/>
        </p:blipFill>
        <p:spPr>
          <a:xfrm>
            <a:off x="2688154" y="696801"/>
            <a:ext cx="6974600" cy="6024674"/>
          </a:xfrm>
          <a:prstGeom prst="rect">
            <a:avLst/>
          </a:prstGeom>
          <a:noFill/>
          <a:ln>
            <a:noFill/>
          </a:ln>
        </p:spPr>
      </p:pic>
      <p:sp>
        <p:nvSpPr>
          <p:cNvPr id="528" name="Google Shape;528;p21"/>
          <p:cNvSpPr txBox="1"/>
          <p:nvPr/>
        </p:nvSpPr>
        <p:spPr>
          <a:xfrm>
            <a:off x="7067795" y="5979579"/>
            <a:ext cx="1204497"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600" b="0" i="0" u="none" strike="noStrike" cap="none">
                <a:solidFill>
                  <a:schemeClr val="dk1"/>
                </a:solidFill>
                <a:latin typeface="Calibri"/>
                <a:ea typeface="Calibri"/>
                <a:cs typeface="Calibri"/>
                <a:sym typeface="Calibri"/>
              </a:rPr>
              <a:t>14 Feb 2013</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r>
              <a:rPr lang="en-US" sz="1600" b="0" i="0" u="none" strike="noStrike" cap="none">
                <a:solidFill>
                  <a:schemeClr val="dk1"/>
                </a:solidFill>
                <a:latin typeface="Calibri"/>
                <a:ea typeface="Calibri"/>
                <a:cs typeface="Calibri"/>
                <a:sym typeface="Calibri"/>
              </a:rPr>
              <a:t>14:10 UTC</a:t>
            </a:r>
            <a:endParaRPr sz="1400" b="0" i="0" u="none" strike="noStrike" cap="none">
              <a:solidFill>
                <a:srgbClr val="000000"/>
              </a:solidFill>
              <a:latin typeface="Arial"/>
              <a:ea typeface="Arial"/>
              <a:cs typeface="Arial"/>
              <a:sym typeface="Arial"/>
            </a:endParaRPr>
          </a:p>
        </p:txBody>
      </p:sp>
      <p:sp>
        <p:nvSpPr>
          <p:cNvPr id="529" name="Google Shape;529;p21"/>
          <p:cNvSpPr txBox="1"/>
          <p:nvPr/>
        </p:nvSpPr>
        <p:spPr>
          <a:xfrm>
            <a:off x="3035727" y="2806808"/>
            <a:ext cx="774571"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800" b="0" i="0" u="none" strike="noStrike" cap="none">
                <a:solidFill>
                  <a:schemeClr val="dk1"/>
                </a:solidFill>
                <a:latin typeface="Calibri"/>
                <a:ea typeface="Calibri"/>
                <a:cs typeface="Calibri"/>
                <a:sym typeface="Calibri"/>
              </a:rPr>
              <a:t>Russia</a:t>
            </a:r>
            <a:endParaRPr sz="1800" b="0" i="0" u="none" strike="noStrike" cap="none">
              <a:solidFill>
                <a:schemeClr val="dk1"/>
              </a:solidFill>
              <a:latin typeface="Calibri"/>
              <a:ea typeface="Calibri"/>
              <a:cs typeface="Calibri"/>
              <a:sym typeface="Calibri"/>
            </a:endParaRPr>
          </a:p>
        </p:txBody>
      </p:sp>
      <p:sp>
        <p:nvSpPr>
          <p:cNvPr id="530" name="Google Shape;530;p21"/>
          <p:cNvSpPr txBox="1"/>
          <p:nvPr/>
        </p:nvSpPr>
        <p:spPr>
          <a:xfrm>
            <a:off x="7067795" y="1992557"/>
            <a:ext cx="781881"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800" b="0" i="0" u="none" strike="noStrike" cap="none">
                <a:solidFill>
                  <a:schemeClr val="dk1"/>
                </a:solidFill>
                <a:latin typeface="Calibri"/>
                <a:ea typeface="Calibri"/>
                <a:cs typeface="Calibri"/>
                <a:sym typeface="Calibri"/>
              </a:rPr>
              <a:t>Alaska</a:t>
            </a:r>
            <a:endParaRPr sz="1400" b="0" i="0" u="none" strike="noStrike" cap="none">
              <a:solidFill>
                <a:srgbClr val="000000"/>
              </a:solidFill>
              <a:latin typeface="Arial"/>
              <a:ea typeface="Arial"/>
              <a:cs typeface="Arial"/>
              <a:sym typeface="Arial"/>
            </a:endParaRPr>
          </a:p>
        </p:txBody>
      </p:sp>
      <p:sp>
        <p:nvSpPr>
          <p:cNvPr id="531" name="Google Shape;531;p21"/>
          <p:cNvSpPr txBox="1"/>
          <p:nvPr/>
        </p:nvSpPr>
        <p:spPr>
          <a:xfrm>
            <a:off x="4423095" y="173581"/>
            <a:ext cx="3514232"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800" b="0" i="0" u="none" strike="noStrike" cap="none">
                <a:solidFill>
                  <a:schemeClr val="dk1"/>
                </a:solidFill>
                <a:latin typeface="Calibri"/>
                <a:ea typeface="Calibri"/>
                <a:cs typeface="Calibri"/>
                <a:sym typeface="Calibri"/>
              </a:rPr>
              <a:t>VIIRS Sea Ice Thickness</a:t>
            </a:r>
            <a:endParaRPr sz="2800" b="0" i="0" u="none" strike="noStrike" cap="none">
              <a:solidFill>
                <a:schemeClr val="dk1"/>
              </a:solidFill>
              <a:latin typeface="Calibri"/>
              <a:ea typeface="Calibri"/>
              <a:cs typeface="Calibri"/>
              <a:sym typeface="Calibri"/>
            </a:endParaRPr>
          </a:p>
        </p:txBody>
      </p:sp>
      <p:sp>
        <p:nvSpPr>
          <p:cNvPr id="532" name="Google Shape;532;p21"/>
          <p:cNvSpPr txBox="1"/>
          <p:nvPr/>
        </p:nvSpPr>
        <p:spPr>
          <a:xfrm>
            <a:off x="152700" y="1992550"/>
            <a:ext cx="2333400" cy="1080900"/>
          </a:xfrm>
          <a:prstGeom prst="rect">
            <a:avLst/>
          </a:prstGeom>
          <a:solidFill>
            <a:schemeClr val="dk2"/>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700" i="1">
                <a:solidFill>
                  <a:srgbClr val="FFFF00"/>
                </a:solidFill>
                <a:latin typeface="Calibri"/>
                <a:ea typeface="Calibri"/>
                <a:cs typeface="Calibri"/>
                <a:sym typeface="Calibri"/>
              </a:rPr>
              <a:t>Question: Who cares about sea ice thickness? Answer in the chat.</a:t>
            </a:r>
            <a:endParaRPr sz="1700" i="1">
              <a:solidFill>
                <a:srgbClr val="FFFF00"/>
              </a:solidFill>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536"/>
        <p:cNvGrpSpPr/>
        <p:nvPr/>
      </p:nvGrpSpPr>
      <p:grpSpPr>
        <a:xfrm>
          <a:off x="0" y="0"/>
          <a:ext cx="0" cy="0"/>
          <a:chOff x="0" y="0"/>
          <a:chExt cx="0" cy="0"/>
        </a:xfrm>
      </p:grpSpPr>
      <p:sp>
        <p:nvSpPr>
          <p:cNvPr id="537" name="Google Shape;537;p22"/>
          <p:cNvSpPr txBox="1"/>
          <p:nvPr/>
        </p:nvSpPr>
        <p:spPr>
          <a:xfrm>
            <a:off x="4003790" y="210594"/>
            <a:ext cx="4511141" cy="523133"/>
          </a:xfrm>
          <a:prstGeom prst="rect">
            <a:avLst/>
          </a:prstGeom>
          <a:noFill/>
          <a:ln>
            <a:noFill/>
          </a:ln>
        </p:spPr>
        <p:txBody>
          <a:bodyPr spcFirstLastPara="1" wrap="square" lIns="91350" tIns="45675" rIns="91350" bIns="45675" anchor="t" anchorCtr="0">
            <a:spAutoFit/>
          </a:bodyPr>
          <a:lstStyle/>
          <a:p>
            <a:pPr marL="0" marR="0" lvl="0" indent="0" algn="l" rtl="0">
              <a:lnSpc>
                <a:spcPct val="100000"/>
              </a:lnSpc>
              <a:spcBef>
                <a:spcPts val="0"/>
              </a:spcBef>
              <a:spcAft>
                <a:spcPts val="0"/>
              </a:spcAft>
              <a:buNone/>
            </a:pPr>
            <a:r>
              <a:rPr lang="en-US" sz="2800" b="0" i="0" u="none" strike="noStrike" cap="none">
                <a:solidFill>
                  <a:srgbClr val="000000"/>
                </a:solidFill>
                <a:latin typeface="Arial"/>
                <a:ea typeface="Arial"/>
                <a:cs typeface="Arial"/>
                <a:sym typeface="Arial"/>
              </a:rPr>
              <a:t>AMSR2 Ice Concentration</a:t>
            </a:r>
            <a:endParaRPr sz="1400" b="0" i="0" u="none" strike="noStrike" cap="none">
              <a:solidFill>
                <a:srgbClr val="000000"/>
              </a:solidFill>
              <a:latin typeface="Arial"/>
              <a:ea typeface="Arial"/>
              <a:cs typeface="Arial"/>
              <a:sym typeface="Arial"/>
            </a:endParaRPr>
          </a:p>
        </p:txBody>
      </p:sp>
      <p:pic>
        <p:nvPicPr>
          <p:cNvPr id="538" name="Google Shape;538;p22"/>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0" y="1492987"/>
            <a:ext cx="6248526" cy="4686399"/>
          </a:xfrm>
          <a:prstGeom prst="rect">
            <a:avLst/>
          </a:prstGeom>
          <a:noFill/>
          <a:ln>
            <a:noFill/>
          </a:ln>
        </p:spPr>
      </p:pic>
      <p:pic>
        <p:nvPicPr>
          <p:cNvPr id="539" name="Google Shape;539;p22"/>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5467674" y="1416774"/>
            <a:ext cx="6626751" cy="497005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543"/>
        <p:cNvGrpSpPr/>
        <p:nvPr/>
      </p:nvGrpSpPr>
      <p:grpSpPr>
        <a:xfrm>
          <a:off x="0" y="0"/>
          <a:ext cx="0" cy="0"/>
          <a:chOff x="0" y="0"/>
          <a:chExt cx="0" cy="0"/>
        </a:xfrm>
      </p:grpSpPr>
      <p:sp>
        <p:nvSpPr>
          <p:cNvPr id="544" name="Google Shape;544;p23"/>
          <p:cNvSpPr txBox="1">
            <a:spLocks noGrp="1"/>
          </p:cNvSpPr>
          <p:nvPr>
            <p:ph type="ctrTitle"/>
          </p:nvPr>
        </p:nvSpPr>
        <p:spPr>
          <a:xfrm>
            <a:off x="-1124081" y="2445724"/>
            <a:ext cx="7924800" cy="867383"/>
          </a:xfrm>
          <a:prstGeom prst="rect">
            <a:avLst/>
          </a:prstGeom>
          <a:noFill/>
          <a:ln>
            <a:noFill/>
          </a:ln>
        </p:spPr>
        <p:txBody>
          <a:bodyPr spcFirstLastPara="1" wrap="square" lIns="91325" tIns="45650" rIns="91325" bIns="45650" anchor="ctr" anchorCtr="0">
            <a:normAutofit/>
          </a:bodyPr>
          <a:lstStyle/>
          <a:p>
            <a:pPr marL="0" lvl="0" indent="0" algn="ctr" rtl="0">
              <a:lnSpc>
                <a:spcPct val="100000"/>
              </a:lnSpc>
              <a:spcBef>
                <a:spcPts val="0"/>
              </a:spcBef>
              <a:spcAft>
                <a:spcPts val="0"/>
              </a:spcAft>
              <a:buSzPts val="1400"/>
              <a:buNone/>
            </a:pPr>
            <a:r>
              <a:rPr lang="en-US" sz="3200">
                <a:solidFill>
                  <a:srgbClr val="000000"/>
                </a:solidFill>
              </a:rPr>
              <a:t>AMSR2 Ice Motion</a:t>
            </a:r>
            <a:endParaRPr/>
          </a:p>
        </p:txBody>
      </p:sp>
      <p:sp>
        <p:nvSpPr>
          <p:cNvPr id="545" name="Google Shape;545;p23"/>
          <p:cNvSpPr txBox="1"/>
          <p:nvPr/>
        </p:nvSpPr>
        <p:spPr>
          <a:xfrm>
            <a:off x="1676400" y="1676400"/>
            <a:ext cx="8610600" cy="369332"/>
          </a:xfrm>
          <a:prstGeom prst="rect">
            <a:avLst/>
          </a:prstGeom>
          <a:noFill/>
          <a:ln>
            <a:noFill/>
          </a:ln>
        </p:spPr>
        <p:txBody>
          <a:bodyPr spcFirstLastPara="1" wrap="square" lIns="91375" tIns="45675" rIns="91375" bIns="45675" anchor="t" anchorCtr="0">
            <a:spAutoFit/>
          </a:bodyPr>
          <a:lstStyle/>
          <a:p>
            <a:pPr marL="0" marR="0" lvl="1" indent="0" algn="l" rtl="0">
              <a:lnSpc>
                <a:spcPct val="100000"/>
              </a:lnSpc>
              <a:spcBef>
                <a:spcPts val="0"/>
              </a:spcBef>
              <a:spcAft>
                <a:spcPts val="0"/>
              </a:spcAft>
              <a:buNone/>
            </a:pPr>
            <a:r>
              <a:rPr lang="en-US" sz="1800" b="0" i="0" u="none" strike="noStrike" cap="none">
                <a:solidFill>
                  <a:srgbClr val="FFFFFF"/>
                </a:solidFill>
                <a:latin typeface="Arial"/>
                <a:ea typeface="Arial"/>
                <a:cs typeface="Arial"/>
                <a:sym typeface="Arial"/>
              </a:rPr>
              <a:t>Snow depth (left) and snow water equivalent product (right) on 25 December 2012</a:t>
            </a:r>
            <a:endParaRPr sz="1800" b="1" i="0" u="none" strike="noStrike" cap="none">
              <a:solidFill>
                <a:srgbClr val="FFFFFF"/>
              </a:solidFill>
              <a:latin typeface="Arial"/>
              <a:ea typeface="Arial"/>
              <a:cs typeface="Arial"/>
              <a:sym typeface="Arial"/>
            </a:endParaRPr>
          </a:p>
        </p:txBody>
      </p:sp>
      <p:sp>
        <p:nvSpPr>
          <p:cNvPr id="546" name="Google Shape;546;p23"/>
          <p:cNvSpPr txBox="1">
            <a:spLocks noGrp="1"/>
          </p:cNvSpPr>
          <p:nvPr>
            <p:ph type="sldNum" idx="4294967295"/>
          </p:nvPr>
        </p:nvSpPr>
        <p:spPr>
          <a:xfrm>
            <a:off x="8077200" y="6356356"/>
            <a:ext cx="2133600" cy="365125"/>
          </a:xfrm>
          <a:prstGeom prst="rect">
            <a:avLst/>
          </a:prstGeom>
          <a:noFill/>
          <a:ln>
            <a:noFill/>
          </a:ln>
        </p:spPr>
        <p:txBody>
          <a:bodyPr spcFirstLastPara="1" wrap="square" lIns="91375" tIns="45675" rIns="91375" bIns="45675" anchor="ctr" anchorCtr="0">
            <a:noAutofit/>
          </a:bodyPr>
          <a:lstStyle/>
          <a:p>
            <a:pPr marL="0" lvl="0" indent="0" algn="r" rtl="0">
              <a:lnSpc>
                <a:spcPct val="120000"/>
              </a:lnSpc>
              <a:spcBef>
                <a:spcPts val="0"/>
              </a:spcBef>
              <a:spcAft>
                <a:spcPts val="0"/>
              </a:spcAft>
              <a:buSzPts val="1200"/>
              <a:buNone/>
            </a:pPr>
            <a:fld id="{00000000-1234-1234-1234-123412341234}" type="slidenum">
              <a:rPr lang="en-US" b="1">
                <a:solidFill>
                  <a:srgbClr val="888888"/>
                </a:solidFill>
              </a:rPr>
              <a:t>24</a:t>
            </a:fld>
            <a:endParaRPr b="1">
              <a:solidFill>
                <a:srgbClr val="888888"/>
              </a:solidFill>
            </a:endParaRPr>
          </a:p>
        </p:txBody>
      </p:sp>
      <p:pic>
        <p:nvPicPr>
          <p:cNvPr id="547" name="Google Shape;547;p23"/>
          <p:cNvPicPr preferRelativeResize="0"/>
          <p:nvPr/>
        </p:nvPicPr>
        <p:blipFill rotWithShape="1">
          <a:blip r:embed="rId3">
            <a:alphaModFix/>
          </a:blip>
          <a:srcRect/>
          <a:stretch/>
        </p:blipFill>
        <p:spPr>
          <a:xfrm>
            <a:off x="5142155" y="186850"/>
            <a:ext cx="6545382" cy="6545382"/>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551"/>
        <p:cNvGrpSpPr/>
        <p:nvPr/>
      </p:nvGrpSpPr>
      <p:grpSpPr>
        <a:xfrm>
          <a:off x="0" y="0"/>
          <a:ext cx="0" cy="0"/>
          <a:chOff x="0" y="0"/>
          <a:chExt cx="0" cy="0"/>
        </a:xfrm>
      </p:grpSpPr>
      <p:sp>
        <p:nvSpPr>
          <p:cNvPr id="552" name="Google Shape;552;p24"/>
          <p:cNvSpPr txBox="1">
            <a:spLocks noGrp="1"/>
          </p:cNvSpPr>
          <p:nvPr>
            <p:ph type="ctrTitle"/>
          </p:nvPr>
        </p:nvSpPr>
        <p:spPr>
          <a:xfrm>
            <a:off x="-2038481" y="2960033"/>
            <a:ext cx="7924800" cy="867383"/>
          </a:xfrm>
          <a:prstGeom prst="rect">
            <a:avLst/>
          </a:prstGeom>
          <a:noFill/>
          <a:ln>
            <a:noFill/>
          </a:ln>
        </p:spPr>
        <p:txBody>
          <a:bodyPr spcFirstLastPara="1" wrap="square" lIns="91325" tIns="45650" rIns="91325" bIns="45650" anchor="ctr" anchorCtr="0">
            <a:normAutofit/>
          </a:bodyPr>
          <a:lstStyle/>
          <a:p>
            <a:pPr marL="0" lvl="0" indent="0" algn="ctr" rtl="0">
              <a:lnSpc>
                <a:spcPct val="100000"/>
              </a:lnSpc>
              <a:spcBef>
                <a:spcPts val="0"/>
              </a:spcBef>
              <a:spcAft>
                <a:spcPts val="0"/>
              </a:spcAft>
              <a:buSzPts val="1400"/>
              <a:buNone/>
            </a:pPr>
            <a:r>
              <a:rPr lang="en-US" sz="3200">
                <a:solidFill>
                  <a:srgbClr val="000000"/>
                </a:solidFill>
              </a:rPr>
              <a:t>VIIRS Ice Motion</a:t>
            </a:r>
            <a:endParaRPr/>
          </a:p>
        </p:txBody>
      </p:sp>
      <p:sp>
        <p:nvSpPr>
          <p:cNvPr id="553" name="Google Shape;553;p24"/>
          <p:cNvSpPr txBox="1">
            <a:spLocks noGrp="1"/>
          </p:cNvSpPr>
          <p:nvPr>
            <p:ph type="sldNum" idx="4294967295"/>
          </p:nvPr>
        </p:nvSpPr>
        <p:spPr>
          <a:xfrm>
            <a:off x="8077200" y="6356356"/>
            <a:ext cx="2133600" cy="365125"/>
          </a:xfrm>
          <a:prstGeom prst="rect">
            <a:avLst/>
          </a:prstGeom>
          <a:noFill/>
          <a:ln>
            <a:noFill/>
          </a:ln>
        </p:spPr>
        <p:txBody>
          <a:bodyPr spcFirstLastPara="1" wrap="square" lIns="91375" tIns="45675" rIns="91375" bIns="45675" anchor="ctr" anchorCtr="0">
            <a:noAutofit/>
          </a:bodyPr>
          <a:lstStyle/>
          <a:p>
            <a:pPr marL="0" lvl="0" indent="0" algn="r" rtl="0">
              <a:lnSpc>
                <a:spcPct val="120000"/>
              </a:lnSpc>
              <a:spcBef>
                <a:spcPts val="0"/>
              </a:spcBef>
              <a:spcAft>
                <a:spcPts val="0"/>
              </a:spcAft>
              <a:buSzPts val="1200"/>
              <a:buNone/>
            </a:pPr>
            <a:fld id="{00000000-1234-1234-1234-123412341234}" type="slidenum">
              <a:rPr lang="en-US" b="1">
                <a:solidFill>
                  <a:srgbClr val="888888"/>
                </a:solidFill>
              </a:rPr>
              <a:t>25</a:t>
            </a:fld>
            <a:endParaRPr b="1">
              <a:solidFill>
                <a:srgbClr val="888888"/>
              </a:solidFill>
            </a:endParaRPr>
          </a:p>
        </p:txBody>
      </p:sp>
      <p:pic>
        <p:nvPicPr>
          <p:cNvPr id="554" name="Google Shape;554;p24"/>
          <p:cNvPicPr preferRelativeResize="0"/>
          <p:nvPr/>
        </p:nvPicPr>
        <p:blipFill rotWithShape="1">
          <a:blip r:embed="rId3">
            <a:alphaModFix/>
          </a:blip>
          <a:srcRect/>
          <a:stretch/>
        </p:blipFill>
        <p:spPr>
          <a:xfrm>
            <a:off x="4121908" y="274418"/>
            <a:ext cx="6088892" cy="6447063"/>
          </a:xfrm>
          <a:prstGeom prst="rect">
            <a:avLst/>
          </a:prstGeom>
          <a:noFill/>
          <a:ln>
            <a:noFill/>
          </a:ln>
        </p:spPr>
      </p:pic>
      <p:sp>
        <p:nvSpPr>
          <p:cNvPr id="555" name="Google Shape;555;p24"/>
          <p:cNvSpPr txBox="1"/>
          <p:nvPr/>
        </p:nvSpPr>
        <p:spPr>
          <a:xfrm>
            <a:off x="6660853" y="244621"/>
            <a:ext cx="1935387" cy="422610"/>
          </a:xfrm>
          <a:prstGeom prst="rect">
            <a:avLst/>
          </a:prstGeom>
          <a:solidFill>
            <a:schemeClr val="lt1"/>
          </a:solidFill>
          <a:ln>
            <a:noFill/>
          </a:ln>
        </p:spPr>
        <p:txBody>
          <a:bodyPr spcFirstLastPara="1" wrap="square" lIns="91325" tIns="45650" rIns="91325" bIns="45650" anchor="ctr" anchorCtr="0">
            <a:normAutofit/>
          </a:bodyPr>
          <a:lstStyle/>
          <a:p>
            <a:pPr marL="0" marR="0" lvl="0" indent="0" algn="ctr" rtl="0">
              <a:lnSpc>
                <a:spcPct val="100000"/>
              </a:lnSpc>
              <a:spcBef>
                <a:spcPts val="0"/>
              </a:spcBef>
              <a:spcAft>
                <a:spcPts val="0"/>
              </a:spcAft>
              <a:buNone/>
            </a:pPr>
            <a:r>
              <a:rPr lang="en-US" sz="1600" b="0" i="0" u="none" strike="noStrike" cap="none">
                <a:solidFill>
                  <a:srgbClr val="000000"/>
                </a:solidFill>
                <a:latin typeface="Calibri"/>
                <a:ea typeface="Calibri"/>
                <a:cs typeface="Calibri"/>
                <a:sym typeface="Calibri"/>
              </a:rPr>
              <a:t>7-8 January 2017</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561"/>
        <p:cNvGrpSpPr/>
        <p:nvPr/>
      </p:nvGrpSpPr>
      <p:grpSpPr>
        <a:xfrm>
          <a:off x="0" y="0"/>
          <a:ext cx="0" cy="0"/>
          <a:chOff x="0" y="0"/>
          <a:chExt cx="0" cy="0"/>
        </a:xfrm>
      </p:grpSpPr>
      <p:sp>
        <p:nvSpPr>
          <p:cNvPr id="562" name="Google Shape;562;p25"/>
          <p:cNvSpPr txBox="1">
            <a:spLocks noGrp="1"/>
          </p:cNvSpPr>
          <p:nvPr>
            <p:ph type="title"/>
          </p:nvPr>
        </p:nvSpPr>
        <p:spPr>
          <a:xfrm>
            <a:off x="2400303" y="76206"/>
            <a:ext cx="7264400" cy="822325"/>
          </a:xfrm>
          <a:prstGeom prst="rect">
            <a:avLst/>
          </a:prstGeom>
          <a:noFill/>
          <a:ln>
            <a:noFill/>
          </a:ln>
        </p:spPr>
        <p:txBody>
          <a:bodyPr spcFirstLastPara="1" wrap="square" lIns="91325" tIns="45650" rIns="91325" bIns="45650" anchor="ctr" anchorCtr="0">
            <a:noAutofit/>
          </a:bodyPr>
          <a:lstStyle/>
          <a:p>
            <a:pPr marL="0" lvl="0" indent="0" algn="ctr" rtl="0">
              <a:lnSpc>
                <a:spcPct val="100000"/>
              </a:lnSpc>
              <a:spcBef>
                <a:spcPts val="0"/>
              </a:spcBef>
              <a:spcAft>
                <a:spcPts val="0"/>
              </a:spcAft>
              <a:buSzPts val="1400"/>
              <a:buNone/>
            </a:pPr>
            <a:r>
              <a:rPr lang="en-US" sz="3200"/>
              <a:t>VIIRS Snow Fraction</a:t>
            </a:r>
            <a:endParaRPr/>
          </a:p>
        </p:txBody>
      </p:sp>
      <p:sp>
        <p:nvSpPr>
          <p:cNvPr id="563" name="Google Shape;563;p25"/>
          <p:cNvSpPr txBox="1"/>
          <p:nvPr/>
        </p:nvSpPr>
        <p:spPr>
          <a:xfrm>
            <a:off x="619949" y="3429000"/>
            <a:ext cx="2065745" cy="1080296"/>
          </a:xfrm>
          <a:prstGeom prst="rect">
            <a:avLst/>
          </a:prstGeom>
          <a:noFill/>
          <a:ln>
            <a:noFill/>
          </a:ln>
        </p:spPr>
        <p:txBody>
          <a:bodyPr spcFirstLastPara="1" wrap="square" lIns="91425" tIns="45700" rIns="91425" bIns="45700" anchor="t" anchorCtr="0">
            <a:spAutoFit/>
          </a:bodyPr>
          <a:lstStyle/>
          <a:p>
            <a:pPr marL="0" marR="0" lvl="0" indent="0" algn="l" rtl="0">
              <a:lnSpc>
                <a:spcPct val="120000"/>
              </a:lnSpc>
              <a:spcBef>
                <a:spcPts val="0"/>
              </a:spcBef>
              <a:spcAft>
                <a:spcPts val="0"/>
              </a:spcAft>
              <a:buNone/>
            </a:pPr>
            <a:r>
              <a:rPr lang="en-US" sz="1800" b="0" i="0" u="none" strike="noStrike" cap="none">
                <a:solidFill>
                  <a:srgbClr val="000000"/>
                </a:solidFill>
                <a:latin typeface="Calibri"/>
                <a:ea typeface="Calibri"/>
                <a:cs typeface="Calibri"/>
                <a:sym typeface="Calibri"/>
              </a:rPr>
              <a:t>Some artifacts exist due to the cloud mask</a:t>
            </a:r>
            <a:endParaRPr sz="1400" b="0" i="0" u="none" strike="noStrike" cap="none">
              <a:solidFill>
                <a:srgbClr val="000000"/>
              </a:solidFill>
              <a:latin typeface="Arial"/>
              <a:ea typeface="Arial"/>
              <a:cs typeface="Arial"/>
              <a:sym typeface="Arial"/>
            </a:endParaRPr>
          </a:p>
        </p:txBody>
      </p:sp>
      <p:pic>
        <p:nvPicPr>
          <p:cNvPr id="564" name="Google Shape;564;p25" descr="viirs_blend_relf_snow_fraction_maps_alaska_animated_Mar-July_2014.gif"/>
          <p:cNvPicPr preferRelativeResize="0"/>
          <p:nvPr/>
        </p:nvPicPr>
        <p:blipFill rotWithShape="1">
          <a:blip r:embed="rId3">
            <a:alphaModFix/>
          </a:blip>
          <a:srcRect/>
          <a:stretch/>
        </p:blipFill>
        <p:spPr>
          <a:xfrm>
            <a:off x="2971086" y="860612"/>
            <a:ext cx="5970313" cy="5970313"/>
          </a:xfrm>
          <a:prstGeom prst="rect">
            <a:avLst/>
          </a:prstGeom>
          <a:noFill/>
          <a:ln>
            <a:noFill/>
          </a:ln>
        </p:spPr>
      </p:pic>
      <p:sp>
        <p:nvSpPr>
          <p:cNvPr id="565" name="Google Shape;565;p25"/>
          <p:cNvSpPr txBox="1"/>
          <p:nvPr/>
        </p:nvSpPr>
        <p:spPr>
          <a:xfrm>
            <a:off x="1381989" y="6314725"/>
            <a:ext cx="1079142" cy="350825"/>
          </a:xfrm>
          <a:prstGeom prst="rect">
            <a:avLst/>
          </a:prstGeom>
          <a:noFill/>
          <a:ln>
            <a:noFill/>
          </a:ln>
        </p:spPr>
        <p:txBody>
          <a:bodyPr spcFirstLastPara="1" wrap="square" lIns="91425" tIns="45700" rIns="91425" bIns="45700" anchor="t" anchorCtr="0">
            <a:spAutoFit/>
          </a:bodyPr>
          <a:lstStyle/>
          <a:p>
            <a:pPr marL="0" marR="0" lvl="0" indent="0" algn="l" rtl="0">
              <a:lnSpc>
                <a:spcPct val="120000"/>
              </a:lnSpc>
              <a:spcBef>
                <a:spcPts val="0"/>
              </a:spcBef>
              <a:spcAft>
                <a:spcPts val="0"/>
              </a:spcAft>
              <a:buNone/>
            </a:pPr>
            <a:r>
              <a:rPr lang="en-US" sz="1400" b="0" i="1" u="none" strike="noStrike" cap="none">
                <a:solidFill>
                  <a:schemeClr val="dk1"/>
                </a:solidFill>
                <a:latin typeface="Arial"/>
                <a:ea typeface="Arial"/>
                <a:cs typeface="Arial"/>
                <a:sym typeface="Arial"/>
              </a:rPr>
              <a:t>(animation)</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569"/>
        <p:cNvGrpSpPr/>
        <p:nvPr/>
      </p:nvGrpSpPr>
      <p:grpSpPr>
        <a:xfrm>
          <a:off x="0" y="0"/>
          <a:ext cx="0" cy="0"/>
          <a:chOff x="0" y="0"/>
          <a:chExt cx="0" cy="0"/>
        </a:xfrm>
      </p:grpSpPr>
      <p:pic>
        <p:nvPicPr>
          <p:cNvPr id="570" name="Google Shape;570;p26"/>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5889875" y="1572481"/>
            <a:ext cx="6160149" cy="4620105"/>
          </a:xfrm>
          <a:prstGeom prst="rect">
            <a:avLst/>
          </a:prstGeom>
          <a:noFill/>
          <a:ln>
            <a:noFill/>
          </a:ln>
        </p:spPr>
      </p:pic>
      <p:sp>
        <p:nvSpPr>
          <p:cNvPr id="571" name="Google Shape;571;p26"/>
          <p:cNvSpPr txBox="1">
            <a:spLocks noGrp="1"/>
          </p:cNvSpPr>
          <p:nvPr>
            <p:ph type="ctrTitle"/>
          </p:nvPr>
        </p:nvSpPr>
        <p:spPr>
          <a:xfrm>
            <a:off x="1908845" y="163242"/>
            <a:ext cx="8446735" cy="867383"/>
          </a:xfrm>
          <a:prstGeom prst="rect">
            <a:avLst/>
          </a:prstGeom>
          <a:noFill/>
          <a:ln>
            <a:noFill/>
          </a:ln>
        </p:spPr>
        <p:txBody>
          <a:bodyPr spcFirstLastPara="1" wrap="square" lIns="91325" tIns="45650" rIns="91325" bIns="45650" anchor="ctr" anchorCtr="0">
            <a:normAutofit fontScale="90000"/>
          </a:bodyPr>
          <a:lstStyle/>
          <a:p>
            <a:pPr marL="0" lvl="0" indent="0" algn="ctr" rtl="0">
              <a:lnSpc>
                <a:spcPct val="100000"/>
              </a:lnSpc>
              <a:spcBef>
                <a:spcPts val="0"/>
              </a:spcBef>
              <a:spcAft>
                <a:spcPts val="0"/>
              </a:spcAft>
              <a:buSzPct val="48611"/>
              <a:buNone/>
            </a:pPr>
            <a:r>
              <a:rPr lang="en-US" sz="3200">
                <a:solidFill>
                  <a:srgbClr val="000000"/>
                </a:solidFill>
              </a:rPr>
              <a:t>AMSR2 Snow Depth and Snow Water Equivalent (SWE)</a:t>
            </a:r>
            <a:endParaRPr sz="3200">
              <a:solidFill>
                <a:srgbClr val="000000"/>
              </a:solidFill>
            </a:endParaRPr>
          </a:p>
        </p:txBody>
      </p:sp>
      <p:sp>
        <p:nvSpPr>
          <p:cNvPr id="572" name="Google Shape;572;p26"/>
          <p:cNvSpPr txBox="1">
            <a:spLocks noGrp="1"/>
          </p:cNvSpPr>
          <p:nvPr>
            <p:ph type="sldNum" idx="4294967295"/>
          </p:nvPr>
        </p:nvSpPr>
        <p:spPr>
          <a:xfrm>
            <a:off x="8077200" y="6356356"/>
            <a:ext cx="2133600" cy="365125"/>
          </a:xfrm>
          <a:prstGeom prst="rect">
            <a:avLst/>
          </a:prstGeom>
          <a:noFill/>
          <a:ln>
            <a:noFill/>
          </a:ln>
        </p:spPr>
        <p:txBody>
          <a:bodyPr spcFirstLastPara="1" wrap="square" lIns="91375" tIns="45675" rIns="91375" bIns="45675" anchor="ctr" anchorCtr="0">
            <a:noAutofit/>
          </a:bodyPr>
          <a:lstStyle/>
          <a:p>
            <a:pPr marL="0" lvl="0" indent="0" algn="r" rtl="0">
              <a:lnSpc>
                <a:spcPct val="120000"/>
              </a:lnSpc>
              <a:spcBef>
                <a:spcPts val="0"/>
              </a:spcBef>
              <a:spcAft>
                <a:spcPts val="0"/>
              </a:spcAft>
              <a:buSzPts val="1200"/>
              <a:buNone/>
            </a:pPr>
            <a:fld id="{00000000-1234-1234-1234-123412341234}" type="slidenum">
              <a:rPr lang="en-US" b="1">
                <a:solidFill>
                  <a:srgbClr val="888888"/>
                </a:solidFill>
              </a:rPr>
              <a:t>27</a:t>
            </a:fld>
            <a:endParaRPr b="1">
              <a:solidFill>
                <a:srgbClr val="888888"/>
              </a:solidFill>
            </a:endParaRPr>
          </a:p>
        </p:txBody>
      </p:sp>
      <p:pic>
        <p:nvPicPr>
          <p:cNvPr id="573" name="Google Shape;573;p26"/>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9" y="1572478"/>
            <a:ext cx="6160149" cy="4620112"/>
          </a:xfrm>
          <a:prstGeom prst="rect">
            <a:avLst/>
          </a:prstGeom>
          <a:noFill/>
          <a:ln>
            <a:noFill/>
          </a:ln>
        </p:spPr>
      </p:pic>
      <p:sp>
        <p:nvSpPr>
          <p:cNvPr id="574" name="Google Shape;574;p26"/>
          <p:cNvSpPr txBox="1"/>
          <p:nvPr/>
        </p:nvSpPr>
        <p:spPr>
          <a:xfrm>
            <a:off x="2147400" y="6285700"/>
            <a:ext cx="6993900" cy="390300"/>
          </a:xfrm>
          <a:prstGeom prst="rect">
            <a:avLst/>
          </a:prstGeom>
          <a:solidFill>
            <a:schemeClr val="dk2"/>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700" i="1">
                <a:solidFill>
                  <a:srgbClr val="FFFF00"/>
                </a:solidFill>
                <a:latin typeface="Calibri"/>
                <a:ea typeface="Calibri"/>
                <a:cs typeface="Calibri"/>
                <a:sym typeface="Calibri"/>
              </a:rPr>
              <a:t>Question: What’s more important, snow depth or SWE? Answer in the chat.</a:t>
            </a:r>
            <a:endParaRPr sz="1700" i="1">
              <a:solidFill>
                <a:srgbClr val="FFFF00"/>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579"/>
        <p:cNvGrpSpPr/>
        <p:nvPr/>
      </p:nvGrpSpPr>
      <p:grpSpPr>
        <a:xfrm>
          <a:off x="0" y="0"/>
          <a:ext cx="0" cy="0"/>
          <a:chOff x="0" y="0"/>
          <a:chExt cx="0" cy="0"/>
        </a:xfrm>
      </p:grpSpPr>
      <p:sp>
        <p:nvSpPr>
          <p:cNvPr id="580" name="Google Shape;580;p27"/>
          <p:cNvSpPr txBox="1"/>
          <p:nvPr/>
        </p:nvSpPr>
        <p:spPr>
          <a:xfrm>
            <a:off x="901725" y="266934"/>
            <a:ext cx="8501700" cy="498900"/>
          </a:xfrm>
          <a:prstGeom prst="rect">
            <a:avLst/>
          </a:prstGeom>
          <a:noFill/>
          <a:ln>
            <a:noFill/>
          </a:ln>
        </p:spPr>
        <p:txBody>
          <a:bodyPr spcFirstLastPara="1" wrap="square" lIns="82925" tIns="41450" rIns="82925" bIns="41450" anchor="t" anchorCtr="0">
            <a:spAutoFit/>
          </a:bodyPr>
          <a:lstStyle/>
          <a:p>
            <a:pPr marL="0" marR="0" lvl="0" indent="0" algn="l" rtl="0">
              <a:lnSpc>
                <a:spcPct val="93000"/>
              </a:lnSpc>
              <a:spcBef>
                <a:spcPts val="0"/>
              </a:spcBef>
              <a:spcAft>
                <a:spcPts val="0"/>
              </a:spcAft>
              <a:buNone/>
            </a:pPr>
            <a:r>
              <a:rPr lang="en-US" sz="2900" b="0" i="0" u="none" strike="noStrike" cap="none">
                <a:solidFill>
                  <a:srgbClr val="000000"/>
                </a:solidFill>
                <a:latin typeface="Arial"/>
                <a:ea typeface="Arial"/>
                <a:cs typeface="Arial"/>
                <a:sym typeface="Arial"/>
              </a:rPr>
              <a:t>Sea Ice Leads </a:t>
            </a:r>
            <a:endParaRPr sz="1400" b="0" i="0" u="none" strike="noStrike" cap="none">
              <a:solidFill>
                <a:srgbClr val="000000"/>
              </a:solidFill>
              <a:latin typeface="Arial"/>
              <a:ea typeface="Arial"/>
              <a:cs typeface="Arial"/>
              <a:sym typeface="Arial"/>
            </a:endParaRPr>
          </a:p>
        </p:txBody>
      </p:sp>
      <p:pic>
        <p:nvPicPr>
          <p:cNvPr id="581" name="Google Shape;581;p27"/>
          <p:cNvPicPr preferRelativeResize="0"/>
          <p:nvPr/>
        </p:nvPicPr>
        <p:blipFill rotWithShape="1">
          <a:blip r:embed="rId3">
            <a:alphaModFix/>
          </a:blip>
          <a:srcRect/>
          <a:stretch/>
        </p:blipFill>
        <p:spPr>
          <a:xfrm>
            <a:off x="5494400" y="384975"/>
            <a:ext cx="6362125" cy="6362125"/>
          </a:xfrm>
          <a:prstGeom prst="rect">
            <a:avLst/>
          </a:prstGeom>
          <a:noFill/>
          <a:ln>
            <a:noFill/>
          </a:ln>
        </p:spPr>
      </p:pic>
      <p:sp>
        <p:nvSpPr>
          <p:cNvPr id="582" name="Google Shape;582;p27"/>
          <p:cNvSpPr/>
          <p:nvPr/>
        </p:nvSpPr>
        <p:spPr>
          <a:xfrm>
            <a:off x="747048" y="2641375"/>
            <a:ext cx="4286100" cy="23082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600" b="0" i="0" u="none" strike="noStrike" cap="none">
                <a:solidFill>
                  <a:srgbClr val="000000"/>
                </a:solidFill>
                <a:latin typeface="Arial"/>
                <a:ea typeface="Arial"/>
                <a:cs typeface="Arial"/>
                <a:sym typeface="Arial"/>
              </a:rPr>
              <a:t>The reflectance at 0.64 μm from MODIS (upper left), mask of leads derived using group thresholds method (upper right), distributions of lead segment width (lower left), and lead segment orientation (lower right) based on the mask of leads. The scene is over the Beaufort and Chukchi Seas on March 11, 2009. </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588"/>
        <p:cNvGrpSpPr/>
        <p:nvPr/>
      </p:nvGrpSpPr>
      <p:grpSpPr>
        <a:xfrm>
          <a:off x="0" y="0"/>
          <a:ext cx="0" cy="0"/>
          <a:chOff x="0" y="0"/>
          <a:chExt cx="0" cy="0"/>
        </a:xfrm>
      </p:grpSpPr>
      <p:sp>
        <p:nvSpPr>
          <p:cNvPr id="589" name="Google Shape;589;p28"/>
          <p:cNvSpPr txBox="1"/>
          <p:nvPr/>
        </p:nvSpPr>
        <p:spPr>
          <a:xfrm>
            <a:off x="1843665" y="195996"/>
            <a:ext cx="8440951" cy="523210"/>
          </a:xfrm>
          <a:prstGeom prst="rect">
            <a:avLst/>
          </a:prstGeom>
          <a:solidFill>
            <a:srgbClr val="002850"/>
          </a:solidFill>
          <a:ln w="10000" cap="flat" cmpd="sng">
            <a:solidFill>
              <a:srgbClr val="39639D"/>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2800" b="0" i="0" u="none" strike="noStrike" cap="none">
                <a:solidFill>
                  <a:srgbClr val="FFFFFF"/>
                </a:solidFill>
                <a:latin typeface="Arial"/>
                <a:ea typeface="Arial"/>
                <a:cs typeface="Arial"/>
                <a:sym typeface="Arial"/>
              </a:rPr>
              <a:t>Applications, Users, and Partners</a:t>
            </a:r>
            <a:endParaRPr sz="1400" b="0" i="0" u="none" strike="noStrike" cap="none">
              <a:solidFill>
                <a:srgbClr val="000000"/>
              </a:solidFill>
              <a:latin typeface="Arial"/>
              <a:ea typeface="Arial"/>
              <a:cs typeface="Arial"/>
              <a:sym typeface="Arial"/>
            </a:endParaRPr>
          </a:p>
        </p:txBody>
      </p:sp>
      <p:sp>
        <p:nvSpPr>
          <p:cNvPr id="590" name="Google Shape;590;p28"/>
          <p:cNvSpPr/>
          <p:nvPr/>
        </p:nvSpPr>
        <p:spPr>
          <a:xfrm>
            <a:off x="839097" y="898489"/>
            <a:ext cx="10531736" cy="1346566"/>
          </a:xfrm>
          <a:prstGeom prst="roundRect">
            <a:avLst>
              <a:gd name="adj" fmla="val 16667"/>
            </a:avLst>
          </a:prstGeom>
          <a:solidFill>
            <a:srgbClr val="2E5F78"/>
          </a:solidFill>
          <a:ln w="9525" cap="flat" cmpd="sng">
            <a:solidFill>
              <a:srgbClr val="4A7DBA"/>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0" rIns="91425" bIns="45700" anchor="ctr" anchorCtr="0">
            <a:noAutofit/>
          </a:bodyPr>
          <a:lstStyle/>
          <a:p>
            <a:pPr marL="0" marR="0" lvl="0" indent="0" algn="l" rtl="0">
              <a:lnSpc>
                <a:spcPct val="120000"/>
              </a:lnSpc>
              <a:spcBef>
                <a:spcPts val="0"/>
              </a:spcBef>
              <a:spcAft>
                <a:spcPts val="0"/>
              </a:spcAft>
              <a:buNone/>
            </a:pPr>
            <a:r>
              <a:rPr lang="en-US" sz="2000" b="0" i="0" u="none" strike="noStrike" cap="none" dirty="0">
                <a:solidFill>
                  <a:srgbClr val="FFFF00"/>
                </a:solidFill>
                <a:latin typeface="+mn-lt"/>
                <a:ea typeface="Times New Roman"/>
                <a:cs typeface="Times New Roman"/>
                <a:sym typeface="Times New Roman"/>
              </a:rPr>
              <a:t>All of these products have </a:t>
            </a:r>
            <a:r>
              <a:rPr lang="en-US" sz="2000" b="0" i="0" u="sng" strike="noStrike" cap="none" dirty="0">
                <a:solidFill>
                  <a:srgbClr val="FFFF00"/>
                </a:solidFill>
                <a:latin typeface="+mn-lt"/>
                <a:ea typeface="Times New Roman"/>
                <a:cs typeface="Times New Roman"/>
                <a:sym typeface="Times New Roman"/>
              </a:rPr>
              <a:t>operational</a:t>
            </a:r>
            <a:r>
              <a:rPr lang="en-US" sz="2000" b="0" i="0" u="none" strike="noStrike" cap="none" dirty="0">
                <a:solidFill>
                  <a:srgbClr val="FFFF00"/>
                </a:solidFill>
                <a:latin typeface="+mn-lt"/>
                <a:ea typeface="Times New Roman"/>
                <a:cs typeface="Times New Roman"/>
                <a:sym typeface="Times New Roman"/>
              </a:rPr>
              <a:t> applications. For example, ice products are used for shipping and fisheries; polar wind products are used in numerical weather prediction. All of these products are also used in </a:t>
            </a:r>
            <a:r>
              <a:rPr lang="en-US" sz="2000" b="0" i="0" u="sng" strike="noStrike" cap="none" dirty="0">
                <a:solidFill>
                  <a:srgbClr val="FFFF00"/>
                </a:solidFill>
                <a:latin typeface="+mn-lt"/>
                <a:ea typeface="Times New Roman"/>
                <a:cs typeface="Times New Roman"/>
                <a:sym typeface="Times New Roman"/>
              </a:rPr>
              <a:t>climate</a:t>
            </a:r>
            <a:r>
              <a:rPr lang="en-US" sz="2000" b="0" i="0" u="none" strike="noStrike" cap="none" dirty="0">
                <a:solidFill>
                  <a:srgbClr val="FFFF00"/>
                </a:solidFill>
                <a:latin typeface="+mn-lt"/>
                <a:ea typeface="Times New Roman"/>
                <a:cs typeface="Times New Roman"/>
                <a:sym typeface="Times New Roman"/>
              </a:rPr>
              <a:t> studies.</a:t>
            </a:r>
            <a:endParaRPr sz="1400" b="0" i="0" u="none" strike="noStrike" cap="none" dirty="0">
              <a:solidFill>
                <a:srgbClr val="000000"/>
              </a:solidFill>
              <a:latin typeface="+mn-lt"/>
              <a:ea typeface="Arial"/>
              <a:cs typeface="Arial"/>
              <a:sym typeface="Arial"/>
            </a:endParaRPr>
          </a:p>
        </p:txBody>
      </p:sp>
      <p:sp>
        <p:nvSpPr>
          <p:cNvPr id="591" name="Google Shape;591;p28"/>
          <p:cNvSpPr txBox="1"/>
          <p:nvPr/>
        </p:nvSpPr>
        <p:spPr>
          <a:xfrm>
            <a:off x="1263476" y="2631467"/>
            <a:ext cx="2557110" cy="3587650"/>
          </a:xfrm>
          <a:prstGeom prst="rect">
            <a:avLst/>
          </a:prstGeom>
          <a:noFill/>
          <a:ln>
            <a:noFill/>
          </a:ln>
        </p:spPr>
        <p:txBody>
          <a:bodyPr spcFirstLastPara="1" wrap="square" lIns="91425" tIns="45700" rIns="91425" bIns="45700" anchor="t" anchorCtr="0">
            <a:spAutoFit/>
          </a:bodyPr>
          <a:lstStyle/>
          <a:p>
            <a:pPr marL="0" marR="0" lvl="0" indent="0" algn="l" rtl="0">
              <a:lnSpc>
                <a:spcPct val="120000"/>
              </a:lnSpc>
              <a:spcBef>
                <a:spcPts val="0"/>
              </a:spcBef>
              <a:spcAft>
                <a:spcPts val="0"/>
              </a:spcAft>
              <a:buNone/>
            </a:pPr>
            <a:r>
              <a:rPr lang="en-US" sz="1800" b="0" i="0" u="none" strike="noStrike" cap="none" dirty="0">
                <a:solidFill>
                  <a:srgbClr val="0000FF"/>
                </a:solidFill>
                <a:latin typeface="Arial"/>
                <a:ea typeface="Arial"/>
                <a:cs typeface="Arial"/>
                <a:sym typeface="Arial"/>
              </a:rPr>
              <a:t>Application areas:</a:t>
            </a:r>
            <a:endParaRPr sz="1400" b="0" i="0" u="none" strike="noStrike" cap="none" dirty="0">
              <a:solidFill>
                <a:srgbClr val="000000"/>
              </a:solidFill>
              <a:latin typeface="Arial"/>
              <a:ea typeface="Arial"/>
              <a:cs typeface="Arial"/>
              <a:sym typeface="Arial"/>
            </a:endParaRPr>
          </a:p>
          <a:p>
            <a:pPr marL="285750" marR="0" lvl="0" indent="-285750" algn="l" rtl="0">
              <a:lnSpc>
                <a:spcPct val="120000"/>
              </a:lnSpc>
              <a:spcBef>
                <a:spcPts val="500"/>
              </a:spcBef>
              <a:spcAft>
                <a:spcPts val="0"/>
              </a:spcAft>
              <a:buClr>
                <a:srgbClr val="6600CC"/>
              </a:buClr>
              <a:buSzPts val="1800"/>
              <a:buFont typeface="Arial"/>
              <a:buChar char="•"/>
            </a:pPr>
            <a:r>
              <a:rPr lang="en-US" sz="1800" b="0" i="0" u="none" strike="noStrike" cap="none" dirty="0">
                <a:solidFill>
                  <a:srgbClr val="0000FF"/>
                </a:solidFill>
                <a:latin typeface="Arial"/>
                <a:ea typeface="Arial"/>
                <a:cs typeface="Arial"/>
                <a:sym typeface="Arial"/>
              </a:rPr>
              <a:t>Weather forecasting</a:t>
            </a:r>
            <a:endParaRPr sz="1400" b="0" i="0" u="none" strike="noStrike" cap="none" dirty="0">
              <a:solidFill>
                <a:srgbClr val="000000"/>
              </a:solidFill>
              <a:latin typeface="Arial"/>
              <a:ea typeface="Arial"/>
              <a:cs typeface="Arial"/>
              <a:sym typeface="Arial"/>
            </a:endParaRPr>
          </a:p>
          <a:p>
            <a:pPr marL="285750" marR="0" lvl="0" indent="-285750" algn="l" rtl="0">
              <a:lnSpc>
                <a:spcPct val="120000"/>
              </a:lnSpc>
              <a:spcBef>
                <a:spcPts val="500"/>
              </a:spcBef>
              <a:spcAft>
                <a:spcPts val="0"/>
              </a:spcAft>
              <a:buClr>
                <a:srgbClr val="6600CC"/>
              </a:buClr>
              <a:buSzPts val="1800"/>
              <a:buFont typeface="Arial"/>
              <a:buChar char="•"/>
            </a:pPr>
            <a:r>
              <a:rPr lang="en-US" sz="1800" b="0" i="0" u="none" strike="noStrike" cap="none" dirty="0">
                <a:solidFill>
                  <a:srgbClr val="0000FF"/>
                </a:solidFill>
                <a:latin typeface="Arial"/>
                <a:ea typeface="Arial"/>
                <a:cs typeface="Arial"/>
                <a:sym typeface="Arial"/>
              </a:rPr>
              <a:t>Navigation, shipping</a:t>
            </a:r>
            <a:endParaRPr sz="1400" b="0" i="0" u="none" strike="noStrike" cap="none" dirty="0">
              <a:solidFill>
                <a:srgbClr val="000000"/>
              </a:solidFill>
              <a:latin typeface="Arial"/>
              <a:ea typeface="Arial"/>
              <a:cs typeface="Arial"/>
              <a:sym typeface="Arial"/>
            </a:endParaRPr>
          </a:p>
          <a:p>
            <a:pPr marL="285750" marR="0" lvl="0" indent="-285750" algn="l" rtl="0">
              <a:lnSpc>
                <a:spcPct val="120000"/>
              </a:lnSpc>
              <a:spcBef>
                <a:spcPts val="500"/>
              </a:spcBef>
              <a:spcAft>
                <a:spcPts val="0"/>
              </a:spcAft>
              <a:buClr>
                <a:srgbClr val="6600CC"/>
              </a:buClr>
              <a:buSzPts val="1800"/>
              <a:buFont typeface="Arial"/>
              <a:buChar char="•"/>
            </a:pPr>
            <a:r>
              <a:rPr lang="en-US" sz="1800" b="0" i="0" u="none" strike="noStrike" cap="none" dirty="0">
                <a:solidFill>
                  <a:srgbClr val="0000FF"/>
                </a:solidFill>
                <a:latin typeface="Arial"/>
                <a:ea typeface="Arial"/>
                <a:cs typeface="Arial"/>
                <a:sym typeface="Arial"/>
              </a:rPr>
              <a:t>Agriculture</a:t>
            </a:r>
            <a:endParaRPr sz="1400" b="0" i="0" u="none" strike="noStrike" cap="none" dirty="0">
              <a:solidFill>
                <a:srgbClr val="000000"/>
              </a:solidFill>
              <a:latin typeface="Arial"/>
              <a:ea typeface="Arial"/>
              <a:cs typeface="Arial"/>
              <a:sym typeface="Arial"/>
            </a:endParaRPr>
          </a:p>
          <a:p>
            <a:pPr marL="285750" marR="0" lvl="0" indent="-285750" algn="l" rtl="0">
              <a:lnSpc>
                <a:spcPct val="120000"/>
              </a:lnSpc>
              <a:spcBef>
                <a:spcPts val="500"/>
              </a:spcBef>
              <a:spcAft>
                <a:spcPts val="0"/>
              </a:spcAft>
              <a:buClr>
                <a:srgbClr val="6600CC"/>
              </a:buClr>
              <a:buSzPts val="1800"/>
              <a:buFont typeface="Arial"/>
              <a:buChar char="•"/>
            </a:pPr>
            <a:r>
              <a:rPr lang="en-US" sz="1800" b="0" i="0" u="none" strike="noStrike" cap="none" dirty="0">
                <a:solidFill>
                  <a:srgbClr val="0000FF"/>
                </a:solidFill>
                <a:latin typeface="Arial"/>
                <a:ea typeface="Arial"/>
                <a:cs typeface="Arial"/>
                <a:sym typeface="Arial"/>
              </a:rPr>
              <a:t>Fisheries</a:t>
            </a:r>
            <a:endParaRPr sz="1400" b="0" i="0" u="none" strike="noStrike" cap="none" dirty="0">
              <a:solidFill>
                <a:srgbClr val="000000"/>
              </a:solidFill>
              <a:latin typeface="Arial"/>
              <a:ea typeface="Arial"/>
              <a:cs typeface="Arial"/>
              <a:sym typeface="Arial"/>
            </a:endParaRPr>
          </a:p>
          <a:p>
            <a:pPr marL="285750" marR="0" lvl="0" indent="-285750" algn="l" rtl="0">
              <a:lnSpc>
                <a:spcPct val="120000"/>
              </a:lnSpc>
              <a:spcBef>
                <a:spcPts val="500"/>
              </a:spcBef>
              <a:spcAft>
                <a:spcPts val="0"/>
              </a:spcAft>
              <a:buClr>
                <a:srgbClr val="6600CC"/>
              </a:buClr>
              <a:buSzPts val="1800"/>
              <a:buFont typeface="Arial"/>
              <a:buChar char="•"/>
            </a:pPr>
            <a:r>
              <a:rPr lang="en-US" sz="1800" b="0" i="0" u="none" strike="noStrike" cap="none" dirty="0">
                <a:solidFill>
                  <a:srgbClr val="0000FF"/>
                </a:solidFill>
                <a:latin typeface="Arial"/>
                <a:ea typeface="Arial"/>
                <a:cs typeface="Arial"/>
                <a:sym typeface="Arial"/>
              </a:rPr>
              <a:t>Hazards</a:t>
            </a:r>
            <a:endParaRPr sz="1400" b="0" i="0" u="none" strike="noStrike" cap="none" dirty="0">
              <a:solidFill>
                <a:srgbClr val="000000"/>
              </a:solidFill>
              <a:latin typeface="Arial"/>
              <a:ea typeface="Arial"/>
              <a:cs typeface="Arial"/>
              <a:sym typeface="Arial"/>
            </a:endParaRPr>
          </a:p>
          <a:p>
            <a:pPr marL="285750" marR="0" lvl="0" indent="-285750" algn="l" rtl="0">
              <a:lnSpc>
                <a:spcPct val="120000"/>
              </a:lnSpc>
              <a:spcBef>
                <a:spcPts val="500"/>
              </a:spcBef>
              <a:spcAft>
                <a:spcPts val="0"/>
              </a:spcAft>
              <a:buClr>
                <a:srgbClr val="6600CC"/>
              </a:buClr>
              <a:buSzPts val="1800"/>
              <a:buFont typeface="Arial"/>
              <a:buChar char="•"/>
            </a:pPr>
            <a:r>
              <a:rPr lang="en-US" sz="1800" b="0" i="0" u="none" strike="noStrike" cap="none" dirty="0">
                <a:solidFill>
                  <a:srgbClr val="0000FF"/>
                </a:solidFill>
                <a:latin typeface="Arial"/>
                <a:ea typeface="Arial"/>
                <a:cs typeface="Arial"/>
                <a:sym typeface="Arial"/>
              </a:rPr>
              <a:t>Recreation</a:t>
            </a:r>
            <a:endParaRPr sz="1400" b="0" i="0" u="none" strike="noStrike" cap="none" dirty="0">
              <a:solidFill>
                <a:srgbClr val="000000"/>
              </a:solidFill>
              <a:latin typeface="Arial"/>
              <a:ea typeface="Arial"/>
              <a:cs typeface="Arial"/>
              <a:sym typeface="Arial"/>
            </a:endParaRPr>
          </a:p>
          <a:p>
            <a:pPr marL="285750" marR="0" lvl="0" indent="-285750" algn="l" rtl="0">
              <a:lnSpc>
                <a:spcPct val="120000"/>
              </a:lnSpc>
              <a:spcBef>
                <a:spcPts val="500"/>
              </a:spcBef>
              <a:spcAft>
                <a:spcPts val="0"/>
              </a:spcAft>
              <a:buClr>
                <a:srgbClr val="6600CC"/>
              </a:buClr>
              <a:buSzPts val="1800"/>
              <a:buFont typeface="Arial"/>
              <a:buChar char="•"/>
            </a:pPr>
            <a:r>
              <a:rPr lang="en-US" sz="1800" b="0" i="0" u="none" strike="noStrike" cap="none" dirty="0">
                <a:solidFill>
                  <a:srgbClr val="0000FF"/>
                </a:solidFill>
                <a:latin typeface="Arial"/>
                <a:ea typeface="Arial"/>
                <a:cs typeface="Arial"/>
                <a:sym typeface="Arial"/>
              </a:rPr>
              <a:t>Process studies</a:t>
            </a:r>
            <a:endParaRPr sz="1400" b="0" i="0" u="none" strike="noStrike" cap="none" dirty="0">
              <a:solidFill>
                <a:srgbClr val="000000"/>
              </a:solidFill>
              <a:latin typeface="Arial"/>
              <a:ea typeface="Arial"/>
              <a:cs typeface="Arial"/>
              <a:sym typeface="Arial"/>
            </a:endParaRPr>
          </a:p>
          <a:p>
            <a:pPr marL="285750" marR="0" lvl="0" indent="-285750" algn="l" rtl="0">
              <a:lnSpc>
                <a:spcPct val="120000"/>
              </a:lnSpc>
              <a:spcBef>
                <a:spcPts val="500"/>
              </a:spcBef>
              <a:spcAft>
                <a:spcPts val="0"/>
              </a:spcAft>
              <a:buClr>
                <a:srgbClr val="6600CC"/>
              </a:buClr>
              <a:buSzPts val="1800"/>
              <a:buFont typeface="Arial"/>
              <a:buChar char="•"/>
            </a:pPr>
            <a:r>
              <a:rPr lang="en-US" sz="1800" b="0" i="0" u="none" strike="noStrike" cap="none" dirty="0">
                <a:solidFill>
                  <a:srgbClr val="0000FF"/>
                </a:solidFill>
                <a:latin typeface="Arial"/>
                <a:ea typeface="Arial"/>
                <a:cs typeface="Arial"/>
                <a:sym typeface="Arial"/>
              </a:rPr>
              <a:t>Climate</a:t>
            </a:r>
            <a:endParaRPr sz="1400" b="0" i="0" u="none" strike="noStrike" cap="none" dirty="0">
              <a:solidFill>
                <a:srgbClr val="000000"/>
              </a:solidFill>
              <a:latin typeface="Arial"/>
              <a:ea typeface="Arial"/>
              <a:cs typeface="Arial"/>
              <a:sym typeface="Arial"/>
            </a:endParaRPr>
          </a:p>
        </p:txBody>
      </p:sp>
      <p:sp>
        <p:nvSpPr>
          <p:cNvPr id="592" name="Google Shape;592;p28"/>
          <p:cNvSpPr txBox="1"/>
          <p:nvPr/>
        </p:nvSpPr>
        <p:spPr>
          <a:xfrm>
            <a:off x="6267057" y="2351439"/>
            <a:ext cx="4916396" cy="4316567"/>
          </a:xfrm>
          <a:prstGeom prst="rect">
            <a:avLst/>
          </a:prstGeom>
          <a:noFill/>
          <a:ln>
            <a:noFill/>
          </a:ln>
        </p:spPr>
        <p:txBody>
          <a:bodyPr spcFirstLastPara="1" wrap="square" lIns="91425" tIns="45700" rIns="91425" bIns="45700" anchor="t" anchorCtr="0">
            <a:spAutoFit/>
          </a:bodyPr>
          <a:lstStyle/>
          <a:p>
            <a:pPr marL="0" marR="0" lvl="0" indent="0" algn="l" rtl="0">
              <a:lnSpc>
                <a:spcPct val="120000"/>
              </a:lnSpc>
              <a:spcBef>
                <a:spcPts val="0"/>
              </a:spcBef>
              <a:spcAft>
                <a:spcPts val="0"/>
              </a:spcAft>
              <a:buNone/>
            </a:pPr>
            <a:r>
              <a:rPr lang="en-US" sz="1800" b="0" i="0" u="none" strike="noStrike" cap="none">
                <a:solidFill>
                  <a:schemeClr val="dk1"/>
                </a:solidFill>
                <a:latin typeface="Arial"/>
                <a:ea typeface="Arial"/>
                <a:cs typeface="Arial"/>
                <a:sym typeface="Arial"/>
              </a:rPr>
              <a:t>NOAA and U.S. users and partners:</a:t>
            </a:r>
            <a:endParaRPr sz="1400" b="0" i="0" u="none" strike="noStrike" cap="none">
              <a:solidFill>
                <a:srgbClr val="000000"/>
              </a:solidFill>
              <a:latin typeface="Arial"/>
              <a:ea typeface="Arial"/>
              <a:cs typeface="Arial"/>
              <a:sym typeface="Arial"/>
            </a:endParaRPr>
          </a:p>
          <a:p>
            <a:pPr marL="285750" marR="0" lvl="0" indent="-285750" algn="l" rtl="0">
              <a:lnSpc>
                <a:spcPct val="120000"/>
              </a:lnSpc>
              <a:spcBef>
                <a:spcPts val="500"/>
              </a:spcBef>
              <a:spcAft>
                <a:spcPts val="0"/>
              </a:spcAft>
              <a:buClr>
                <a:srgbClr val="6600CC"/>
              </a:buClr>
              <a:buSzPts val="1800"/>
              <a:buFont typeface="Arial"/>
              <a:buChar char="•"/>
            </a:pPr>
            <a:r>
              <a:rPr lang="en-US" sz="1800" b="0" i="0" u="none" strike="noStrike" cap="none">
                <a:solidFill>
                  <a:schemeClr val="dk1"/>
                </a:solidFill>
                <a:latin typeface="Arial"/>
                <a:ea typeface="Arial"/>
                <a:cs typeface="Arial"/>
                <a:sym typeface="Arial"/>
              </a:rPr>
              <a:t>U.S. National Ice Center (NIC)</a:t>
            </a:r>
            <a:endParaRPr sz="1400" b="0" i="0" u="none" strike="noStrike" cap="none">
              <a:solidFill>
                <a:srgbClr val="000000"/>
              </a:solidFill>
              <a:latin typeface="Arial"/>
              <a:ea typeface="Arial"/>
              <a:cs typeface="Arial"/>
              <a:sym typeface="Arial"/>
            </a:endParaRPr>
          </a:p>
          <a:p>
            <a:pPr marL="285750" marR="0" lvl="0" indent="-285750" algn="l" rtl="0">
              <a:lnSpc>
                <a:spcPct val="120000"/>
              </a:lnSpc>
              <a:spcBef>
                <a:spcPts val="500"/>
              </a:spcBef>
              <a:spcAft>
                <a:spcPts val="0"/>
              </a:spcAft>
              <a:buClr>
                <a:srgbClr val="6600CC"/>
              </a:buClr>
              <a:buSzPts val="1800"/>
              <a:buFont typeface="Arial"/>
              <a:buChar char="•"/>
            </a:pPr>
            <a:r>
              <a:rPr lang="en-US" sz="1800" b="0" i="0" u="none" strike="noStrike" cap="none">
                <a:solidFill>
                  <a:schemeClr val="dk1"/>
                </a:solidFill>
                <a:latin typeface="Arial"/>
                <a:ea typeface="Arial"/>
                <a:cs typeface="Arial"/>
                <a:sym typeface="Arial"/>
              </a:rPr>
              <a:t>NWS Alaska Ice Desk</a:t>
            </a:r>
            <a:endParaRPr sz="1400" b="0" i="0" u="none" strike="noStrike" cap="none">
              <a:solidFill>
                <a:srgbClr val="000000"/>
              </a:solidFill>
              <a:latin typeface="Arial"/>
              <a:ea typeface="Arial"/>
              <a:cs typeface="Arial"/>
              <a:sym typeface="Arial"/>
            </a:endParaRPr>
          </a:p>
          <a:p>
            <a:pPr marL="285750" marR="0" lvl="0" indent="-285750" algn="l" rtl="0">
              <a:lnSpc>
                <a:spcPct val="120000"/>
              </a:lnSpc>
              <a:spcBef>
                <a:spcPts val="500"/>
              </a:spcBef>
              <a:spcAft>
                <a:spcPts val="0"/>
              </a:spcAft>
              <a:buClr>
                <a:srgbClr val="6600CC"/>
              </a:buClr>
              <a:buSzPts val="1800"/>
              <a:buFont typeface="Arial"/>
              <a:buChar char="•"/>
            </a:pPr>
            <a:r>
              <a:rPr lang="en-US" sz="1800" b="0" i="0" u="none" strike="noStrike" cap="none">
                <a:solidFill>
                  <a:schemeClr val="dk1"/>
                </a:solidFill>
                <a:latin typeface="Arial"/>
                <a:ea typeface="Arial"/>
                <a:cs typeface="Arial"/>
                <a:sym typeface="Arial"/>
              </a:rPr>
              <a:t>National Centers for Environmental Prediction (NCEP)</a:t>
            </a:r>
            <a:endParaRPr sz="1400" b="0" i="0" u="none" strike="noStrike" cap="none">
              <a:solidFill>
                <a:srgbClr val="000000"/>
              </a:solidFill>
              <a:latin typeface="Arial"/>
              <a:ea typeface="Arial"/>
              <a:cs typeface="Arial"/>
              <a:sym typeface="Arial"/>
            </a:endParaRPr>
          </a:p>
          <a:p>
            <a:pPr marL="285750" marR="0" lvl="0" indent="-285750" algn="l" rtl="0">
              <a:lnSpc>
                <a:spcPct val="120000"/>
              </a:lnSpc>
              <a:spcBef>
                <a:spcPts val="500"/>
              </a:spcBef>
              <a:spcAft>
                <a:spcPts val="0"/>
              </a:spcAft>
              <a:buClr>
                <a:srgbClr val="6600CC"/>
              </a:buClr>
              <a:buSzPts val="1800"/>
              <a:buFont typeface="Arial"/>
              <a:buChar char="•"/>
            </a:pPr>
            <a:r>
              <a:rPr lang="en-US" sz="1800" b="0" i="0" u="none" strike="noStrike" cap="none">
                <a:solidFill>
                  <a:schemeClr val="dk1"/>
                </a:solidFill>
                <a:latin typeface="Arial"/>
                <a:ea typeface="Arial"/>
                <a:cs typeface="Arial"/>
                <a:sym typeface="Arial"/>
              </a:rPr>
              <a:t>National Snow and Ice Data Center</a:t>
            </a:r>
            <a:endParaRPr sz="1400" b="0" i="0" u="none" strike="noStrike" cap="none">
              <a:solidFill>
                <a:srgbClr val="000000"/>
              </a:solidFill>
              <a:latin typeface="Arial"/>
              <a:ea typeface="Arial"/>
              <a:cs typeface="Arial"/>
              <a:sym typeface="Arial"/>
            </a:endParaRPr>
          </a:p>
          <a:p>
            <a:pPr marL="285750" marR="0" lvl="0" indent="-285750" algn="l" rtl="0">
              <a:lnSpc>
                <a:spcPct val="120000"/>
              </a:lnSpc>
              <a:spcBef>
                <a:spcPts val="500"/>
              </a:spcBef>
              <a:spcAft>
                <a:spcPts val="0"/>
              </a:spcAft>
              <a:buClr>
                <a:srgbClr val="6600CC"/>
              </a:buClr>
              <a:buSzPts val="1800"/>
              <a:buFont typeface="Arial"/>
              <a:buChar char="•"/>
            </a:pPr>
            <a:r>
              <a:rPr lang="en-US" sz="1800" b="0" i="0" u="none" strike="noStrike" cap="none">
                <a:solidFill>
                  <a:schemeClr val="dk1"/>
                </a:solidFill>
                <a:latin typeface="Arial"/>
                <a:ea typeface="Arial"/>
                <a:cs typeface="Arial"/>
                <a:sym typeface="Arial"/>
              </a:rPr>
              <a:t>DoD, US Coast Guard, NASA, universities</a:t>
            </a:r>
            <a:endParaRPr sz="1400" b="0" i="0" u="none" strike="noStrike" cap="none">
              <a:solidFill>
                <a:srgbClr val="000000"/>
              </a:solidFill>
              <a:latin typeface="Arial"/>
              <a:ea typeface="Arial"/>
              <a:cs typeface="Arial"/>
              <a:sym typeface="Arial"/>
            </a:endParaRPr>
          </a:p>
          <a:p>
            <a:pPr marL="0" marR="0" lvl="0" indent="0" algn="l" rtl="0">
              <a:lnSpc>
                <a:spcPct val="120000"/>
              </a:lnSpc>
              <a:spcBef>
                <a:spcPts val="500"/>
              </a:spcBef>
              <a:spcAft>
                <a:spcPts val="0"/>
              </a:spcAft>
              <a:buNone/>
            </a:pPr>
            <a:r>
              <a:rPr lang="en-US" sz="1800" b="0" i="0" u="none" strike="noStrike" cap="none">
                <a:solidFill>
                  <a:schemeClr val="dk1"/>
                </a:solidFill>
                <a:latin typeface="Arial"/>
                <a:ea typeface="Arial"/>
                <a:cs typeface="Arial"/>
                <a:sym typeface="Arial"/>
              </a:rPr>
              <a:t>International:</a:t>
            </a:r>
            <a:endParaRPr sz="1400" b="0" i="0" u="none" strike="noStrike" cap="none">
              <a:solidFill>
                <a:srgbClr val="000000"/>
              </a:solidFill>
              <a:latin typeface="Arial"/>
              <a:ea typeface="Arial"/>
              <a:cs typeface="Arial"/>
              <a:sym typeface="Arial"/>
            </a:endParaRPr>
          </a:p>
          <a:p>
            <a:pPr marL="285750" marR="0" lvl="0" indent="-285750" algn="l" rtl="0">
              <a:lnSpc>
                <a:spcPct val="120000"/>
              </a:lnSpc>
              <a:spcBef>
                <a:spcPts val="500"/>
              </a:spcBef>
              <a:spcAft>
                <a:spcPts val="0"/>
              </a:spcAft>
              <a:buClr>
                <a:srgbClr val="6600CC"/>
              </a:buClr>
              <a:buSzPts val="1800"/>
              <a:buFont typeface="Arial"/>
              <a:buChar char="•"/>
            </a:pPr>
            <a:r>
              <a:rPr lang="en-US" sz="1800" b="0" i="0" u="none" strike="noStrike" cap="none">
                <a:solidFill>
                  <a:schemeClr val="dk1"/>
                </a:solidFill>
                <a:latin typeface="Arial"/>
                <a:ea typeface="Arial"/>
                <a:cs typeface="Arial"/>
                <a:sym typeface="Arial"/>
              </a:rPr>
              <a:t>North American Ice Service (NAIS)</a:t>
            </a:r>
            <a:endParaRPr sz="1400" b="0" i="0" u="none" strike="noStrike" cap="none">
              <a:solidFill>
                <a:srgbClr val="000000"/>
              </a:solidFill>
              <a:latin typeface="Arial"/>
              <a:ea typeface="Arial"/>
              <a:cs typeface="Arial"/>
              <a:sym typeface="Arial"/>
            </a:endParaRPr>
          </a:p>
          <a:p>
            <a:pPr marL="285750" marR="0" lvl="0" indent="-285750" algn="l" rtl="0">
              <a:lnSpc>
                <a:spcPct val="120000"/>
              </a:lnSpc>
              <a:spcBef>
                <a:spcPts val="500"/>
              </a:spcBef>
              <a:spcAft>
                <a:spcPts val="0"/>
              </a:spcAft>
              <a:buClr>
                <a:srgbClr val="6600CC"/>
              </a:buClr>
              <a:buSzPts val="1800"/>
              <a:buFont typeface="Arial"/>
              <a:buChar char="•"/>
            </a:pPr>
            <a:r>
              <a:rPr lang="en-US" sz="1800" b="0" i="0" u="none" strike="noStrike" cap="none">
                <a:solidFill>
                  <a:schemeClr val="dk1"/>
                </a:solidFill>
                <a:latin typeface="Arial"/>
                <a:ea typeface="Arial"/>
                <a:cs typeface="Arial"/>
                <a:sym typeface="Arial"/>
              </a:rPr>
              <a:t>WMO Global Cryosphere Watch (GCW)</a:t>
            </a:r>
            <a:endParaRPr sz="1400" b="0" i="0" u="none" strike="noStrike" cap="none">
              <a:solidFill>
                <a:srgbClr val="000000"/>
              </a:solidFill>
              <a:latin typeface="Arial"/>
              <a:ea typeface="Arial"/>
              <a:cs typeface="Arial"/>
              <a:sym typeface="Arial"/>
            </a:endParaRPr>
          </a:p>
          <a:p>
            <a:pPr marL="285750" marR="0" lvl="0" indent="-285750" algn="l" rtl="0">
              <a:lnSpc>
                <a:spcPct val="120000"/>
              </a:lnSpc>
              <a:spcBef>
                <a:spcPts val="500"/>
              </a:spcBef>
              <a:spcAft>
                <a:spcPts val="0"/>
              </a:spcAft>
              <a:buClr>
                <a:srgbClr val="6600CC"/>
              </a:buClr>
              <a:buSzPts val="1800"/>
              <a:buFont typeface="Arial"/>
              <a:buChar char="•"/>
            </a:pPr>
            <a:r>
              <a:rPr lang="en-US" sz="1800" b="0" i="0" u="none" strike="noStrike" cap="none">
                <a:solidFill>
                  <a:schemeClr val="dk1"/>
                </a:solidFill>
                <a:latin typeface="Arial"/>
                <a:ea typeface="Arial"/>
                <a:cs typeface="Arial"/>
                <a:sym typeface="Arial"/>
              </a:rPr>
              <a:t>Numerical weather prediction centers</a:t>
            </a:r>
            <a:endParaRPr sz="1400" b="0" i="0" u="none" strike="noStrike" cap="none">
              <a:solidFill>
                <a:srgbClr val="000000"/>
              </a:solidFill>
              <a:latin typeface="Arial"/>
              <a:ea typeface="Arial"/>
              <a:cs typeface="Arial"/>
              <a:sym typeface="Arial"/>
            </a:endParaRPr>
          </a:p>
        </p:txBody>
      </p:sp>
      <p:sp>
        <p:nvSpPr>
          <p:cNvPr id="593" name="Google Shape;593;p28"/>
          <p:cNvSpPr txBox="1">
            <a:spLocks noGrp="1"/>
          </p:cNvSpPr>
          <p:nvPr>
            <p:ph type="sldNum" idx="12"/>
          </p:nvPr>
        </p:nvSpPr>
        <p:spPr>
          <a:xfrm>
            <a:off x="8077200" y="6356351"/>
            <a:ext cx="2133600" cy="365125"/>
          </a:xfrm>
          <a:prstGeom prst="rect">
            <a:avLst/>
          </a:prstGeom>
          <a:noFill/>
          <a:ln>
            <a:noFill/>
          </a:ln>
        </p:spPr>
        <p:txBody>
          <a:bodyPr spcFirstLastPara="1" wrap="square" lIns="91375" tIns="45675" rIns="91375" bIns="45675" anchor="ctr" anchorCtr="0">
            <a:noAutofit/>
          </a:bodyPr>
          <a:lstStyle/>
          <a:p>
            <a:pPr marL="0" marR="0" lvl="0" indent="0" algn="r" rtl="0">
              <a:lnSpc>
                <a:spcPct val="120000"/>
              </a:lnSpc>
              <a:spcBef>
                <a:spcPts val="0"/>
              </a:spcBef>
              <a:spcAft>
                <a:spcPts val="0"/>
              </a:spcAft>
              <a:buClr>
                <a:srgbClr val="898989"/>
              </a:buClr>
              <a:buSzPts val="1200"/>
              <a:buFont typeface="Noto Sans Symbols"/>
              <a:buNone/>
            </a:pPr>
            <a:fld id="{00000000-1234-1234-1234-123412341234}" type="slidenum">
              <a:rPr lang="en-US"/>
              <a:t>29</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21"/>
        <p:cNvGrpSpPr/>
        <p:nvPr/>
      </p:nvGrpSpPr>
      <p:grpSpPr>
        <a:xfrm>
          <a:off x="0" y="0"/>
          <a:ext cx="0" cy="0"/>
          <a:chOff x="0" y="0"/>
          <a:chExt cx="0" cy="0"/>
        </a:xfrm>
      </p:grpSpPr>
      <p:sp>
        <p:nvSpPr>
          <p:cNvPr id="322" name="Google Shape;322;p3"/>
          <p:cNvSpPr txBox="1"/>
          <p:nvPr/>
        </p:nvSpPr>
        <p:spPr>
          <a:xfrm>
            <a:off x="1836008" y="284647"/>
            <a:ext cx="8651539" cy="523210"/>
          </a:xfrm>
          <a:prstGeom prst="rect">
            <a:avLst/>
          </a:prstGeom>
          <a:solidFill>
            <a:srgbClr val="002850"/>
          </a:solidFill>
          <a:ln w="10000" cap="flat" cmpd="sng">
            <a:solidFill>
              <a:srgbClr val="39639D"/>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2800" b="0" i="0" u="none" strike="noStrike" cap="none">
                <a:solidFill>
                  <a:srgbClr val="FFFFFF"/>
                </a:solidFill>
                <a:latin typeface="Arial"/>
                <a:ea typeface="Arial"/>
                <a:cs typeface="Arial"/>
                <a:sym typeface="Arial"/>
              </a:rPr>
              <a:t>Importance of the Cryosphere</a:t>
            </a:r>
            <a:endParaRPr sz="1400" b="0" i="0" u="none" strike="noStrike" cap="none">
              <a:solidFill>
                <a:srgbClr val="000000"/>
              </a:solidFill>
              <a:latin typeface="Arial"/>
              <a:ea typeface="Arial"/>
              <a:cs typeface="Arial"/>
              <a:sym typeface="Arial"/>
            </a:endParaRPr>
          </a:p>
        </p:txBody>
      </p:sp>
      <p:pic>
        <p:nvPicPr>
          <p:cNvPr id="323" name="Google Shape;323;p3" descr="Screen Shot 2015-02-22 at 11.12.49 AM.png"/>
          <p:cNvPicPr preferRelativeResize="0"/>
          <p:nvPr/>
        </p:nvPicPr>
        <p:blipFill rotWithShape="1">
          <a:blip r:embed="rId3">
            <a:alphaModFix/>
          </a:blip>
          <a:srcRect/>
          <a:stretch/>
        </p:blipFill>
        <p:spPr>
          <a:xfrm>
            <a:off x="1740875" y="1044550"/>
            <a:ext cx="9112200" cy="5152401"/>
          </a:xfrm>
          <a:prstGeom prst="rect">
            <a:avLst/>
          </a:prstGeom>
          <a:noFill/>
          <a:ln>
            <a:noFill/>
          </a:ln>
        </p:spPr>
      </p:pic>
      <p:pic>
        <p:nvPicPr>
          <p:cNvPr id="324" name="Google Shape;324;p3" descr="Screen Shot 2015-04-21 at 1.10.54 PM.png"/>
          <p:cNvPicPr preferRelativeResize="0"/>
          <p:nvPr/>
        </p:nvPicPr>
        <p:blipFill rotWithShape="1">
          <a:blip r:embed="rId4">
            <a:alphaModFix/>
          </a:blip>
          <a:srcRect/>
          <a:stretch/>
        </p:blipFill>
        <p:spPr>
          <a:xfrm>
            <a:off x="4922302" y="1510319"/>
            <a:ext cx="2779225" cy="1651958"/>
          </a:xfrm>
          <a:prstGeom prst="rect">
            <a:avLst/>
          </a:prstGeom>
          <a:noFill/>
          <a:ln>
            <a:noFill/>
          </a:ln>
        </p:spPr>
      </p:pic>
      <p:sp>
        <p:nvSpPr>
          <p:cNvPr id="325" name="Google Shape;325;p3"/>
          <p:cNvSpPr/>
          <p:nvPr/>
        </p:nvSpPr>
        <p:spPr>
          <a:xfrm>
            <a:off x="2394031" y="3525114"/>
            <a:ext cx="2509710" cy="2411356"/>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20000"/>
              </a:lnSpc>
              <a:spcBef>
                <a:spcPts val="0"/>
              </a:spcBef>
              <a:spcAft>
                <a:spcPts val="0"/>
              </a:spcAft>
              <a:buNone/>
            </a:pPr>
            <a:endParaRPr sz="1600" b="1" i="0" u="none" strike="noStrike" cap="none">
              <a:solidFill>
                <a:schemeClr val="lt1"/>
              </a:solidFill>
              <a:latin typeface="Times New Roman"/>
              <a:ea typeface="Times New Roman"/>
              <a:cs typeface="Times New Roman"/>
              <a:sym typeface="Times New Roman"/>
            </a:endParaRPr>
          </a:p>
        </p:txBody>
      </p:sp>
      <p:pic>
        <p:nvPicPr>
          <p:cNvPr id="326" name="Google Shape;326;p3" descr="Screen Shot 2015-04-21 at 1.41.26 PM.png"/>
          <p:cNvPicPr preferRelativeResize="0"/>
          <p:nvPr/>
        </p:nvPicPr>
        <p:blipFill rotWithShape="1">
          <a:blip r:embed="rId5">
            <a:alphaModFix/>
          </a:blip>
          <a:srcRect/>
          <a:stretch/>
        </p:blipFill>
        <p:spPr>
          <a:xfrm>
            <a:off x="704702" y="3659475"/>
            <a:ext cx="3974548" cy="2411350"/>
          </a:xfrm>
          <a:prstGeom prst="rect">
            <a:avLst/>
          </a:prstGeom>
          <a:noFill/>
          <a:ln>
            <a:noFill/>
          </a:ln>
        </p:spPr>
      </p:pic>
      <p:sp>
        <p:nvSpPr>
          <p:cNvPr id="327" name="Google Shape;327;p3"/>
          <p:cNvSpPr/>
          <p:nvPr/>
        </p:nvSpPr>
        <p:spPr>
          <a:xfrm>
            <a:off x="4972988" y="3458300"/>
            <a:ext cx="2509710" cy="2411356"/>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20000"/>
              </a:lnSpc>
              <a:spcBef>
                <a:spcPts val="0"/>
              </a:spcBef>
              <a:spcAft>
                <a:spcPts val="0"/>
              </a:spcAft>
              <a:buNone/>
            </a:pPr>
            <a:endParaRPr sz="1600" b="1" i="0" u="none" strike="noStrike" cap="none">
              <a:solidFill>
                <a:schemeClr val="lt1"/>
              </a:solidFill>
              <a:latin typeface="Times New Roman"/>
              <a:ea typeface="Times New Roman"/>
              <a:cs typeface="Times New Roman"/>
              <a:sym typeface="Times New Roman"/>
            </a:endParaRPr>
          </a:p>
        </p:txBody>
      </p:sp>
      <p:pic>
        <p:nvPicPr>
          <p:cNvPr id="328" name="Google Shape;328;p3" descr="Screen Shot 2015-04-21 at 1.45.29 PM.png"/>
          <p:cNvPicPr preferRelativeResize="0"/>
          <p:nvPr/>
        </p:nvPicPr>
        <p:blipFill rotWithShape="1">
          <a:blip r:embed="rId6">
            <a:alphaModFix/>
          </a:blip>
          <a:srcRect/>
          <a:stretch/>
        </p:blipFill>
        <p:spPr>
          <a:xfrm>
            <a:off x="4907462" y="3332822"/>
            <a:ext cx="2656500" cy="3317050"/>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599"/>
        <p:cNvGrpSpPr/>
        <p:nvPr/>
      </p:nvGrpSpPr>
      <p:grpSpPr>
        <a:xfrm>
          <a:off x="0" y="0"/>
          <a:ext cx="0" cy="0"/>
          <a:chOff x="0" y="0"/>
          <a:chExt cx="0" cy="0"/>
        </a:xfrm>
      </p:grpSpPr>
      <p:sp>
        <p:nvSpPr>
          <p:cNvPr id="600" name="Google Shape;600;p29"/>
          <p:cNvSpPr/>
          <p:nvPr/>
        </p:nvSpPr>
        <p:spPr>
          <a:xfrm>
            <a:off x="911054" y="5636003"/>
            <a:ext cx="10564010" cy="902910"/>
          </a:xfrm>
          <a:prstGeom prst="roundRect">
            <a:avLst>
              <a:gd name="adj" fmla="val 16667"/>
            </a:avLst>
          </a:prstGeom>
          <a:solidFill>
            <a:srgbClr val="2E5F78"/>
          </a:solidFill>
          <a:ln w="9525" cap="flat" cmpd="sng">
            <a:solidFill>
              <a:srgbClr val="4A7DBA"/>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375" tIns="45675" rIns="91375" bIns="45675" anchor="ctr" anchorCtr="0">
            <a:noAutofit/>
          </a:bodyPr>
          <a:lstStyle/>
          <a:p>
            <a:pPr marL="0" marR="0" lvl="0" indent="0" algn="l" rtl="0">
              <a:lnSpc>
                <a:spcPct val="120000"/>
              </a:lnSpc>
              <a:spcBef>
                <a:spcPts val="0"/>
              </a:spcBef>
              <a:spcAft>
                <a:spcPts val="0"/>
              </a:spcAft>
              <a:buNone/>
            </a:pPr>
            <a:r>
              <a:rPr lang="en-US" sz="2000" b="0" i="0" u="none" strike="noStrike" cap="none">
                <a:solidFill>
                  <a:srgbClr val="FFFFFF"/>
                </a:solidFill>
                <a:latin typeface="Arial"/>
                <a:ea typeface="Arial"/>
                <a:cs typeface="Arial"/>
                <a:sym typeface="Arial"/>
              </a:rPr>
              <a:t>Sea ice extent has decreased about 13% per decade in the satellite era. This October was a record low (for October). </a:t>
            </a:r>
            <a:endParaRPr sz="1400" b="0" i="0" u="none" strike="noStrike" cap="none">
              <a:solidFill>
                <a:srgbClr val="000000"/>
              </a:solidFill>
              <a:latin typeface="Arial"/>
              <a:ea typeface="Arial"/>
              <a:cs typeface="Arial"/>
              <a:sym typeface="Arial"/>
            </a:endParaRPr>
          </a:p>
        </p:txBody>
      </p:sp>
      <p:sp>
        <p:nvSpPr>
          <p:cNvPr id="601" name="Google Shape;601;p29"/>
          <p:cNvSpPr txBox="1"/>
          <p:nvPr/>
        </p:nvSpPr>
        <p:spPr>
          <a:xfrm>
            <a:off x="1843665" y="204636"/>
            <a:ext cx="8440951" cy="523210"/>
          </a:xfrm>
          <a:prstGeom prst="rect">
            <a:avLst/>
          </a:prstGeom>
          <a:solidFill>
            <a:srgbClr val="002850"/>
          </a:solidFill>
          <a:ln w="10000" cap="flat" cmpd="sng">
            <a:solidFill>
              <a:srgbClr val="39639D"/>
            </a:solidFill>
            <a:prstDash val="solid"/>
            <a:round/>
            <a:headEnd type="none" w="sm" len="sm"/>
            <a:tailEnd type="none" w="sm" len="sm"/>
          </a:ln>
        </p:spPr>
        <p:txBody>
          <a:bodyPr spcFirstLastPara="1" wrap="square" lIns="91375" tIns="45675" rIns="91375" bIns="45675" anchor="t" anchorCtr="0">
            <a:spAutoFit/>
          </a:bodyPr>
          <a:lstStyle/>
          <a:p>
            <a:pPr marL="0" marR="0" lvl="0" indent="0" algn="ctr" rtl="0">
              <a:lnSpc>
                <a:spcPct val="100000"/>
              </a:lnSpc>
              <a:spcBef>
                <a:spcPts val="0"/>
              </a:spcBef>
              <a:spcAft>
                <a:spcPts val="0"/>
              </a:spcAft>
              <a:buNone/>
            </a:pPr>
            <a:r>
              <a:rPr lang="en-US" sz="2800" b="0" i="0" u="none" strike="noStrike" cap="none">
                <a:solidFill>
                  <a:srgbClr val="FFFFFF"/>
                </a:solidFill>
                <a:latin typeface="Arial"/>
                <a:ea typeface="Arial"/>
                <a:cs typeface="Arial"/>
                <a:sym typeface="Arial"/>
              </a:rPr>
              <a:t>Discoveries of Arctic </a:t>
            </a:r>
            <a:r>
              <a:rPr lang="en-US" sz="2800" b="1" i="0" u="none" strike="noStrike" cap="none">
                <a:solidFill>
                  <a:srgbClr val="FFFF00"/>
                </a:solidFill>
                <a:latin typeface="Arial"/>
                <a:ea typeface="Arial"/>
                <a:cs typeface="Arial"/>
                <a:sym typeface="Arial"/>
              </a:rPr>
              <a:t>change</a:t>
            </a:r>
            <a:r>
              <a:rPr lang="en-US" sz="2800" b="0" i="0" u="none" strike="noStrike" cap="none">
                <a:solidFill>
                  <a:srgbClr val="FFFF00"/>
                </a:solidFill>
                <a:latin typeface="Arial"/>
                <a:ea typeface="Arial"/>
                <a:cs typeface="Arial"/>
                <a:sym typeface="Arial"/>
              </a:rPr>
              <a:t> </a:t>
            </a:r>
            <a:r>
              <a:rPr lang="en-US" sz="2800" b="0" i="0" u="none" strike="noStrike" cap="none">
                <a:solidFill>
                  <a:srgbClr val="FFFFFF"/>
                </a:solidFill>
                <a:latin typeface="Arial"/>
                <a:ea typeface="Arial"/>
                <a:cs typeface="Arial"/>
                <a:sym typeface="Arial"/>
              </a:rPr>
              <a:t>from space</a:t>
            </a:r>
            <a:endParaRPr sz="1400" b="0" i="0" u="none" strike="noStrike" cap="none">
              <a:solidFill>
                <a:srgbClr val="000000"/>
              </a:solidFill>
              <a:latin typeface="Arial"/>
              <a:ea typeface="Arial"/>
              <a:cs typeface="Arial"/>
              <a:sym typeface="Arial"/>
            </a:endParaRPr>
          </a:p>
        </p:txBody>
      </p:sp>
      <p:sp>
        <p:nvSpPr>
          <p:cNvPr id="602" name="Google Shape;602;p29"/>
          <p:cNvSpPr txBox="1">
            <a:spLocks noGrp="1"/>
          </p:cNvSpPr>
          <p:nvPr>
            <p:ph type="sldNum" idx="12"/>
          </p:nvPr>
        </p:nvSpPr>
        <p:spPr>
          <a:xfrm>
            <a:off x="8077200" y="6356351"/>
            <a:ext cx="2133600" cy="365125"/>
          </a:xfrm>
          <a:prstGeom prst="rect">
            <a:avLst/>
          </a:prstGeom>
          <a:noFill/>
          <a:ln>
            <a:noFill/>
          </a:ln>
        </p:spPr>
        <p:txBody>
          <a:bodyPr spcFirstLastPara="1" wrap="square" lIns="91375" tIns="45675" rIns="91375" bIns="45675" anchor="ctr" anchorCtr="0">
            <a:noAutofit/>
          </a:bodyPr>
          <a:lstStyle/>
          <a:p>
            <a:pPr marL="0" marR="0" lvl="0" indent="0" algn="r" rtl="0">
              <a:lnSpc>
                <a:spcPct val="120000"/>
              </a:lnSpc>
              <a:spcBef>
                <a:spcPts val="0"/>
              </a:spcBef>
              <a:spcAft>
                <a:spcPts val="0"/>
              </a:spcAft>
              <a:buClr>
                <a:srgbClr val="898989"/>
              </a:buClr>
              <a:buSzPts val="1200"/>
              <a:buFont typeface="Noto Sans Symbols"/>
              <a:buNone/>
            </a:pPr>
            <a:fld id="{00000000-1234-1234-1234-123412341234}" type="slidenum">
              <a:rPr lang="en-US"/>
              <a:t>30</a:t>
            </a:fld>
            <a:endParaRPr/>
          </a:p>
        </p:txBody>
      </p:sp>
      <p:pic>
        <p:nvPicPr>
          <p:cNvPr id="603" name="Google Shape;603;p29"/>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182061" y="1474896"/>
            <a:ext cx="4473116" cy="3354837"/>
          </a:xfrm>
          <a:prstGeom prst="rect">
            <a:avLst/>
          </a:prstGeom>
          <a:noFill/>
          <a:ln>
            <a:noFill/>
          </a:ln>
        </p:spPr>
      </p:pic>
      <p:pic>
        <p:nvPicPr>
          <p:cNvPr id="604" name="Google Shape;604;p29"/>
          <p:cNvPicPr preferRelativeResize="0"/>
          <p:nvPr/>
        </p:nvPicPr>
        <p:blipFill rotWithShape="1">
          <a:blip r:embed="rId4">
            <a:alphaModFix/>
          </a:blip>
          <a:srcRect/>
          <a:stretch/>
        </p:blipFill>
        <p:spPr>
          <a:xfrm>
            <a:off x="6798322" y="1361187"/>
            <a:ext cx="4398097" cy="3518478"/>
          </a:xfrm>
          <a:prstGeom prst="rect">
            <a:avLst/>
          </a:prstGeom>
          <a:noFill/>
          <a:ln>
            <a:noFill/>
          </a:ln>
        </p:spPr>
      </p:pic>
      <p:sp>
        <p:nvSpPr>
          <p:cNvPr id="605" name="Google Shape;605;p29"/>
          <p:cNvSpPr txBox="1"/>
          <p:nvPr/>
        </p:nvSpPr>
        <p:spPr>
          <a:xfrm>
            <a:off x="1719944" y="5002525"/>
            <a:ext cx="8794587" cy="387758"/>
          </a:xfrm>
          <a:prstGeom prst="rect">
            <a:avLst/>
          </a:prstGeom>
          <a:noFill/>
          <a:ln>
            <a:noFill/>
          </a:ln>
        </p:spPr>
        <p:txBody>
          <a:bodyPr spcFirstLastPara="1" wrap="square" lIns="91425" tIns="45700" rIns="91425" bIns="45700" anchor="t" anchorCtr="0">
            <a:spAutoFit/>
          </a:bodyPr>
          <a:lstStyle/>
          <a:p>
            <a:pPr marL="0" marR="0" lvl="0" indent="0" algn="l" rtl="0">
              <a:lnSpc>
                <a:spcPct val="120000"/>
              </a:lnSpc>
              <a:spcBef>
                <a:spcPts val="0"/>
              </a:spcBef>
              <a:spcAft>
                <a:spcPts val="0"/>
              </a:spcAft>
              <a:buNone/>
            </a:pPr>
            <a:r>
              <a:rPr lang="en-US" sz="1600" b="0" i="0" u="none" strike="noStrike" cap="none">
                <a:solidFill>
                  <a:schemeClr val="dk1"/>
                </a:solidFill>
                <a:latin typeface="Calibri"/>
                <a:ea typeface="Calibri"/>
                <a:cs typeface="Calibri"/>
                <a:sym typeface="Calibri"/>
              </a:rPr>
              <a:t>Based on AMSR2 and other passive microwave data, using an algorithm essentially the same as NOAA’s.</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611"/>
        <p:cNvGrpSpPr/>
        <p:nvPr/>
      </p:nvGrpSpPr>
      <p:grpSpPr>
        <a:xfrm>
          <a:off x="0" y="0"/>
          <a:ext cx="0" cy="0"/>
          <a:chOff x="0" y="0"/>
          <a:chExt cx="0" cy="0"/>
        </a:xfrm>
      </p:grpSpPr>
      <p:grpSp>
        <p:nvGrpSpPr>
          <p:cNvPr id="612" name="Google Shape;612;p30"/>
          <p:cNvGrpSpPr/>
          <p:nvPr/>
        </p:nvGrpSpPr>
        <p:grpSpPr>
          <a:xfrm>
            <a:off x="1277563" y="943103"/>
            <a:ext cx="9972339" cy="5745282"/>
            <a:chOff x="-257110" y="943103"/>
            <a:chExt cx="9972339" cy="5745282"/>
          </a:xfrm>
        </p:grpSpPr>
        <p:pic>
          <p:nvPicPr>
            <p:cNvPr id="613" name="Google Shape;613;p30" descr="Img_b1982to2013_0400_SEP_ICETHK.eps"/>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2243421" y="1566429"/>
              <a:ext cx="4682987" cy="4148847"/>
            </a:xfrm>
            <a:prstGeom prst="rect">
              <a:avLst/>
            </a:prstGeom>
            <a:noFill/>
            <a:ln>
              <a:noFill/>
            </a:ln>
          </p:spPr>
        </p:pic>
        <p:sp>
          <p:nvSpPr>
            <p:cNvPr id="614" name="Google Shape;614;p30"/>
            <p:cNvSpPr txBox="1"/>
            <p:nvPr/>
          </p:nvSpPr>
          <p:spPr>
            <a:xfrm>
              <a:off x="2037092" y="943103"/>
              <a:ext cx="5383936" cy="845705"/>
            </a:xfrm>
            <a:prstGeom prst="rect">
              <a:avLst/>
            </a:prstGeom>
            <a:noFill/>
            <a:ln>
              <a:noFill/>
            </a:ln>
          </p:spPr>
          <p:txBody>
            <a:bodyPr spcFirstLastPara="1" wrap="square" lIns="91375" tIns="45675" rIns="91375" bIns="45675" anchor="t" anchorCtr="0">
              <a:noAutofit/>
            </a:bodyPr>
            <a:lstStyle/>
            <a:p>
              <a:pPr marL="457200" marR="0" lvl="0" indent="-457200" algn="ctr" rtl="0">
                <a:lnSpc>
                  <a:spcPct val="120000"/>
                </a:lnSpc>
                <a:spcBef>
                  <a:spcPts val="0"/>
                </a:spcBef>
                <a:spcAft>
                  <a:spcPts val="0"/>
                </a:spcAft>
                <a:buNone/>
              </a:pPr>
              <a:r>
                <a:rPr lang="en-US" sz="2400" b="0" i="0" u="none" strike="noStrike" cap="none">
                  <a:solidFill>
                    <a:srgbClr val="000000"/>
                  </a:solidFill>
                  <a:latin typeface="Arial"/>
                  <a:ea typeface="Arial"/>
                  <a:cs typeface="Arial"/>
                  <a:sym typeface="Arial"/>
                </a:rPr>
                <a:t>Sea Ice Thickness Trend, 1982-2013</a:t>
              </a:r>
              <a:endParaRPr sz="1800" b="0" i="0" u="none" strike="noStrike" cap="none">
                <a:solidFill>
                  <a:srgbClr val="000000"/>
                </a:solidFill>
                <a:latin typeface="Arial"/>
                <a:ea typeface="Arial"/>
                <a:cs typeface="Arial"/>
                <a:sym typeface="Arial"/>
              </a:endParaRPr>
            </a:p>
          </p:txBody>
        </p:sp>
        <p:sp>
          <p:nvSpPr>
            <p:cNvPr id="615" name="Google Shape;615;p30"/>
            <p:cNvSpPr txBox="1"/>
            <p:nvPr/>
          </p:nvSpPr>
          <p:spPr>
            <a:xfrm>
              <a:off x="4797412" y="2034207"/>
              <a:ext cx="1429791" cy="387708"/>
            </a:xfrm>
            <a:prstGeom prst="rect">
              <a:avLst/>
            </a:prstGeom>
            <a:noFill/>
            <a:ln>
              <a:noFill/>
            </a:ln>
          </p:spPr>
          <p:txBody>
            <a:bodyPr spcFirstLastPara="1" wrap="square" lIns="91375" tIns="45675" rIns="91375" bIns="45675" anchor="t" anchorCtr="0">
              <a:spAutoFit/>
            </a:bodyPr>
            <a:lstStyle/>
            <a:p>
              <a:pPr marL="0" marR="0" lvl="0" indent="0" algn="l" rtl="0">
                <a:lnSpc>
                  <a:spcPct val="120000"/>
                </a:lnSpc>
                <a:spcBef>
                  <a:spcPts val="0"/>
                </a:spcBef>
                <a:spcAft>
                  <a:spcPts val="0"/>
                </a:spcAft>
                <a:buNone/>
              </a:pPr>
              <a:r>
                <a:rPr lang="en-US" sz="1600" b="0" i="0" u="none" strike="noStrike" cap="none">
                  <a:solidFill>
                    <a:srgbClr val="000000"/>
                  </a:solidFill>
                  <a:latin typeface="Arial"/>
                  <a:ea typeface="Arial"/>
                  <a:cs typeface="Arial"/>
                  <a:sym typeface="Arial"/>
                </a:rPr>
                <a:t>September</a:t>
              </a:r>
              <a:endParaRPr sz="1400" b="0" i="0" u="none" strike="noStrike" cap="none">
                <a:solidFill>
                  <a:srgbClr val="000000"/>
                </a:solidFill>
                <a:latin typeface="Arial"/>
                <a:ea typeface="Arial"/>
                <a:cs typeface="Arial"/>
                <a:sym typeface="Arial"/>
              </a:endParaRPr>
            </a:p>
          </p:txBody>
        </p:sp>
        <p:sp>
          <p:nvSpPr>
            <p:cNvPr id="616" name="Google Shape;616;p30"/>
            <p:cNvSpPr/>
            <p:nvPr/>
          </p:nvSpPr>
          <p:spPr>
            <a:xfrm>
              <a:off x="-257110" y="5914897"/>
              <a:ext cx="9972339" cy="773488"/>
            </a:xfrm>
            <a:prstGeom prst="roundRect">
              <a:avLst>
                <a:gd name="adj" fmla="val 16667"/>
              </a:avLst>
            </a:prstGeom>
            <a:solidFill>
              <a:srgbClr val="2E5F78"/>
            </a:solidFill>
            <a:ln w="9525" cap="flat" cmpd="sng">
              <a:solidFill>
                <a:srgbClr val="4A7DBA"/>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375" tIns="45675" rIns="91375" bIns="45675" anchor="ctr" anchorCtr="0">
              <a:noAutofit/>
            </a:bodyPr>
            <a:lstStyle/>
            <a:p>
              <a:pPr marL="0" marR="0" lvl="0" indent="0" algn="l" rtl="0">
                <a:lnSpc>
                  <a:spcPct val="120000"/>
                </a:lnSpc>
                <a:spcBef>
                  <a:spcPts val="0"/>
                </a:spcBef>
                <a:spcAft>
                  <a:spcPts val="0"/>
                </a:spcAft>
                <a:buNone/>
              </a:pPr>
              <a:r>
                <a:rPr lang="en-US" sz="2000" b="0" i="0" u="none" strike="noStrike" cap="none">
                  <a:solidFill>
                    <a:srgbClr val="FFFFFF"/>
                  </a:solidFill>
                  <a:latin typeface="Arial"/>
                  <a:ea typeface="Arial"/>
                  <a:cs typeface="Arial"/>
                  <a:sym typeface="Arial"/>
                </a:rPr>
                <a:t>Sea ice thickness has decreased 1-6 cm/yr though there is large regional variability.</a:t>
              </a:r>
              <a:endParaRPr sz="1400" b="0" i="0" u="none" strike="noStrike" cap="none">
                <a:solidFill>
                  <a:srgbClr val="000000"/>
                </a:solidFill>
                <a:latin typeface="Arial"/>
                <a:ea typeface="Arial"/>
                <a:cs typeface="Arial"/>
                <a:sym typeface="Arial"/>
              </a:endParaRPr>
            </a:p>
          </p:txBody>
        </p:sp>
      </p:grpSp>
      <p:sp>
        <p:nvSpPr>
          <p:cNvPr id="617" name="Google Shape;617;p30"/>
          <p:cNvSpPr txBox="1"/>
          <p:nvPr/>
        </p:nvSpPr>
        <p:spPr>
          <a:xfrm>
            <a:off x="1843665" y="204636"/>
            <a:ext cx="8440951" cy="523210"/>
          </a:xfrm>
          <a:prstGeom prst="rect">
            <a:avLst/>
          </a:prstGeom>
          <a:solidFill>
            <a:srgbClr val="002850"/>
          </a:solidFill>
          <a:ln w="10000" cap="flat" cmpd="sng">
            <a:solidFill>
              <a:srgbClr val="39639D"/>
            </a:solidFill>
            <a:prstDash val="solid"/>
            <a:round/>
            <a:headEnd type="none" w="sm" len="sm"/>
            <a:tailEnd type="none" w="sm" len="sm"/>
          </a:ln>
        </p:spPr>
        <p:txBody>
          <a:bodyPr spcFirstLastPara="1" wrap="square" lIns="91375" tIns="45675" rIns="91375" bIns="45675" anchor="t" anchorCtr="0">
            <a:spAutoFit/>
          </a:bodyPr>
          <a:lstStyle/>
          <a:p>
            <a:pPr marL="0" marR="0" lvl="0" indent="0" algn="ctr" rtl="0">
              <a:lnSpc>
                <a:spcPct val="100000"/>
              </a:lnSpc>
              <a:spcBef>
                <a:spcPts val="0"/>
              </a:spcBef>
              <a:spcAft>
                <a:spcPts val="0"/>
              </a:spcAft>
              <a:buNone/>
            </a:pPr>
            <a:r>
              <a:rPr lang="en-US" sz="2800" b="0" i="0" u="none" strike="noStrike" cap="none">
                <a:solidFill>
                  <a:srgbClr val="FFFFFF"/>
                </a:solidFill>
                <a:latin typeface="Arial"/>
                <a:ea typeface="Arial"/>
                <a:cs typeface="Arial"/>
                <a:sym typeface="Arial"/>
              </a:rPr>
              <a:t>Discoveries of Arctic change from space</a:t>
            </a:r>
            <a:endParaRPr sz="1400" b="0" i="0" u="none" strike="noStrike" cap="none">
              <a:solidFill>
                <a:srgbClr val="000000"/>
              </a:solidFill>
              <a:latin typeface="Arial"/>
              <a:ea typeface="Arial"/>
              <a:cs typeface="Arial"/>
              <a:sym typeface="Arial"/>
            </a:endParaRPr>
          </a:p>
        </p:txBody>
      </p:sp>
      <p:sp>
        <p:nvSpPr>
          <p:cNvPr id="618" name="Google Shape;618;p30"/>
          <p:cNvSpPr txBox="1">
            <a:spLocks noGrp="1"/>
          </p:cNvSpPr>
          <p:nvPr>
            <p:ph type="sldNum" idx="12"/>
          </p:nvPr>
        </p:nvSpPr>
        <p:spPr>
          <a:xfrm>
            <a:off x="8077200" y="6356351"/>
            <a:ext cx="2133600" cy="365125"/>
          </a:xfrm>
          <a:prstGeom prst="rect">
            <a:avLst/>
          </a:prstGeom>
          <a:noFill/>
          <a:ln>
            <a:noFill/>
          </a:ln>
        </p:spPr>
        <p:txBody>
          <a:bodyPr spcFirstLastPara="1" wrap="square" lIns="91375" tIns="45675" rIns="91375" bIns="45675" anchor="ctr" anchorCtr="0">
            <a:noAutofit/>
          </a:bodyPr>
          <a:lstStyle/>
          <a:p>
            <a:pPr marL="0" marR="0" lvl="0" indent="0" algn="r" rtl="0">
              <a:lnSpc>
                <a:spcPct val="120000"/>
              </a:lnSpc>
              <a:spcBef>
                <a:spcPts val="0"/>
              </a:spcBef>
              <a:spcAft>
                <a:spcPts val="0"/>
              </a:spcAft>
              <a:buClr>
                <a:srgbClr val="898989"/>
              </a:buClr>
              <a:buSzPts val="1200"/>
              <a:buFont typeface="Noto Sans Symbols"/>
              <a:buNone/>
            </a:pPr>
            <a:fld id="{00000000-1234-1234-1234-123412341234}" type="slidenum">
              <a:rPr lang="en-US"/>
              <a:t>31</a:t>
            </a:fld>
            <a:endParaRPr/>
          </a:p>
        </p:txBody>
      </p:sp>
      <p:sp>
        <p:nvSpPr>
          <p:cNvPr id="619" name="Google Shape;619;p30"/>
          <p:cNvSpPr txBox="1"/>
          <p:nvPr/>
        </p:nvSpPr>
        <p:spPr>
          <a:xfrm>
            <a:off x="8955702" y="2839461"/>
            <a:ext cx="1574825" cy="1089489"/>
          </a:xfrm>
          <a:prstGeom prst="rect">
            <a:avLst/>
          </a:prstGeom>
          <a:noFill/>
          <a:ln>
            <a:noFill/>
          </a:ln>
        </p:spPr>
        <p:txBody>
          <a:bodyPr spcFirstLastPara="1" wrap="square" lIns="91425" tIns="45700" rIns="91425" bIns="45700" anchor="t" anchorCtr="0">
            <a:spAutoFit/>
          </a:bodyPr>
          <a:lstStyle/>
          <a:p>
            <a:pPr marL="0" marR="0" lvl="0" indent="0" algn="l" rtl="0">
              <a:lnSpc>
                <a:spcPct val="120000"/>
              </a:lnSpc>
              <a:spcBef>
                <a:spcPts val="0"/>
              </a:spcBef>
              <a:spcAft>
                <a:spcPts val="0"/>
              </a:spcAft>
              <a:buNone/>
            </a:pPr>
            <a:r>
              <a:rPr lang="en-US" sz="1800" b="0" i="0" u="none" strike="noStrike" cap="none">
                <a:solidFill>
                  <a:schemeClr val="dk1"/>
                </a:solidFill>
                <a:latin typeface="Calibri"/>
                <a:ea typeface="Calibri"/>
                <a:cs typeface="Calibri"/>
                <a:sym typeface="Calibri"/>
              </a:rPr>
              <a:t>From AVHRR using the VIIRS algorithm</a:t>
            </a:r>
            <a:endParaRPr sz="1400" b="0" i="0" u="none" strike="noStrike" cap="none">
              <a:solidFill>
                <a:srgbClr val="000000"/>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625"/>
        <p:cNvGrpSpPr/>
        <p:nvPr/>
      </p:nvGrpSpPr>
      <p:grpSpPr>
        <a:xfrm>
          <a:off x="0" y="0"/>
          <a:ext cx="0" cy="0"/>
          <a:chOff x="0" y="0"/>
          <a:chExt cx="0" cy="0"/>
        </a:xfrm>
      </p:grpSpPr>
      <p:sp>
        <p:nvSpPr>
          <p:cNvPr id="626" name="Google Shape;626;p31"/>
          <p:cNvSpPr txBox="1"/>
          <p:nvPr/>
        </p:nvSpPr>
        <p:spPr>
          <a:xfrm>
            <a:off x="1843665" y="204636"/>
            <a:ext cx="8440951" cy="523210"/>
          </a:xfrm>
          <a:prstGeom prst="rect">
            <a:avLst/>
          </a:prstGeom>
          <a:solidFill>
            <a:srgbClr val="002850"/>
          </a:solidFill>
          <a:ln w="10000" cap="flat" cmpd="sng">
            <a:solidFill>
              <a:srgbClr val="39639D"/>
            </a:solidFill>
            <a:prstDash val="solid"/>
            <a:round/>
            <a:headEnd type="none" w="sm" len="sm"/>
            <a:tailEnd type="none" w="sm" len="sm"/>
          </a:ln>
        </p:spPr>
        <p:txBody>
          <a:bodyPr spcFirstLastPara="1" wrap="square" lIns="91375" tIns="45675" rIns="91375" bIns="45675" anchor="t" anchorCtr="0">
            <a:spAutoFit/>
          </a:bodyPr>
          <a:lstStyle/>
          <a:p>
            <a:pPr marL="0" marR="0" lvl="0" indent="0" algn="ctr" rtl="0">
              <a:lnSpc>
                <a:spcPct val="100000"/>
              </a:lnSpc>
              <a:spcBef>
                <a:spcPts val="0"/>
              </a:spcBef>
              <a:spcAft>
                <a:spcPts val="0"/>
              </a:spcAft>
              <a:buNone/>
            </a:pPr>
            <a:r>
              <a:rPr lang="en-US" sz="2800" b="0" i="0" u="none" strike="noStrike" cap="none">
                <a:solidFill>
                  <a:srgbClr val="FFFFFF"/>
                </a:solidFill>
                <a:latin typeface="Arial"/>
                <a:ea typeface="Arial"/>
                <a:cs typeface="Arial"/>
                <a:sym typeface="Arial"/>
              </a:rPr>
              <a:t>Monitoring Change: “Trackers”</a:t>
            </a:r>
            <a:endParaRPr sz="1400" b="0" i="0" u="none" strike="noStrike" cap="none">
              <a:solidFill>
                <a:srgbClr val="000000"/>
              </a:solidFill>
              <a:latin typeface="Arial"/>
              <a:ea typeface="Arial"/>
              <a:cs typeface="Arial"/>
              <a:sym typeface="Arial"/>
            </a:endParaRPr>
          </a:p>
        </p:txBody>
      </p:sp>
      <p:sp>
        <p:nvSpPr>
          <p:cNvPr id="627" name="Google Shape;627;p31"/>
          <p:cNvSpPr txBox="1">
            <a:spLocks noGrp="1"/>
          </p:cNvSpPr>
          <p:nvPr>
            <p:ph type="sldNum" idx="12"/>
          </p:nvPr>
        </p:nvSpPr>
        <p:spPr>
          <a:xfrm>
            <a:off x="8077200" y="6356351"/>
            <a:ext cx="2133600" cy="365125"/>
          </a:xfrm>
          <a:prstGeom prst="rect">
            <a:avLst/>
          </a:prstGeom>
          <a:noFill/>
          <a:ln>
            <a:noFill/>
          </a:ln>
        </p:spPr>
        <p:txBody>
          <a:bodyPr spcFirstLastPara="1" wrap="square" lIns="91375" tIns="45675" rIns="91375" bIns="45675" anchor="ctr" anchorCtr="0">
            <a:noAutofit/>
          </a:bodyPr>
          <a:lstStyle/>
          <a:p>
            <a:pPr marL="0" marR="0" lvl="0" indent="0" algn="r" rtl="0">
              <a:lnSpc>
                <a:spcPct val="120000"/>
              </a:lnSpc>
              <a:spcBef>
                <a:spcPts val="0"/>
              </a:spcBef>
              <a:spcAft>
                <a:spcPts val="0"/>
              </a:spcAft>
              <a:buClr>
                <a:srgbClr val="898989"/>
              </a:buClr>
              <a:buSzPts val="1200"/>
              <a:buFont typeface="Noto Sans Symbols"/>
              <a:buNone/>
            </a:pPr>
            <a:fld id="{00000000-1234-1234-1234-123412341234}" type="slidenum">
              <a:rPr lang="en-US"/>
              <a:t>32</a:t>
            </a:fld>
            <a:endParaRPr/>
          </a:p>
        </p:txBody>
      </p:sp>
      <p:pic>
        <p:nvPicPr>
          <p:cNvPr id="628" name="Google Shape;628;p31"/>
          <p:cNvPicPr preferRelativeResize="0"/>
          <p:nvPr/>
        </p:nvPicPr>
        <p:blipFill rotWithShape="1">
          <a:blip r:embed="rId3">
            <a:alphaModFix/>
          </a:blip>
          <a:srcRect/>
          <a:stretch/>
        </p:blipFill>
        <p:spPr>
          <a:xfrm>
            <a:off x="609877" y="964268"/>
            <a:ext cx="5019961" cy="2468684"/>
          </a:xfrm>
          <a:prstGeom prst="rect">
            <a:avLst/>
          </a:prstGeom>
          <a:noFill/>
          <a:ln>
            <a:noFill/>
          </a:ln>
        </p:spPr>
      </p:pic>
      <p:pic>
        <p:nvPicPr>
          <p:cNvPr id="629" name="Google Shape;629;p31"/>
          <p:cNvPicPr preferRelativeResize="0"/>
          <p:nvPr/>
        </p:nvPicPr>
        <p:blipFill rotWithShape="1">
          <a:blip r:embed="rId4">
            <a:alphaModFix/>
          </a:blip>
          <a:srcRect/>
          <a:stretch/>
        </p:blipFill>
        <p:spPr>
          <a:xfrm>
            <a:off x="1008932" y="3669374"/>
            <a:ext cx="4853354" cy="3230176"/>
          </a:xfrm>
          <a:prstGeom prst="rect">
            <a:avLst/>
          </a:prstGeom>
          <a:noFill/>
          <a:ln>
            <a:noFill/>
          </a:ln>
        </p:spPr>
      </p:pic>
      <p:pic>
        <p:nvPicPr>
          <p:cNvPr id="630" name="Google Shape;630;p31"/>
          <p:cNvPicPr preferRelativeResize="0"/>
          <p:nvPr/>
        </p:nvPicPr>
        <p:blipFill rotWithShape="1">
          <a:blip r:embed="rId5">
            <a:alphaModFix/>
          </a:blip>
          <a:srcRect/>
          <a:stretch/>
        </p:blipFill>
        <p:spPr>
          <a:xfrm>
            <a:off x="6013776" y="1138006"/>
            <a:ext cx="5568347" cy="3981368"/>
          </a:xfrm>
          <a:prstGeom prst="rect">
            <a:avLst/>
          </a:prstGeom>
          <a:noFill/>
          <a:ln>
            <a:noFill/>
          </a:ln>
        </p:spPr>
      </p:pic>
      <p:sp>
        <p:nvSpPr>
          <p:cNvPr id="631" name="Google Shape;631;p31"/>
          <p:cNvSpPr txBox="1"/>
          <p:nvPr/>
        </p:nvSpPr>
        <p:spPr>
          <a:xfrm>
            <a:off x="7124224" y="5279336"/>
            <a:ext cx="2514286" cy="757090"/>
          </a:xfrm>
          <a:prstGeom prst="rect">
            <a:avLst/>
          </a:prstGeom>
          <a:noFill/>
          <a:ln>
            <a:noFill/>
          </a:ln>
        </p:spPr>
        <p:txBody>
          <a:bodyPr spcFirstLastPara="1" wrap="square" lIns="91425" tIns="45700" rIns="91425" bIns="45700" anchor="t" anchorCtr="0">
            <a:spAutoFit/>
          </a:bodyPr>
          <a:lstStyle/>
          <a:p>
            <a:pPr marL="0" marR="0" lvl="0" indent="0" algn="l" rtl="0">
              <a:lnSpc>
                <a:spcPct val="120000"/>
              </a:lnSpc>
              <a:spcBef>
                <a:spcPts val="0"/>
              </a:spcBef>
              <a:spcAft>
                <a:spcPts val="0"/>
              </a:spcAft>
              <a:buNone/>
            </a:pPr>
            <a:r>
              <a:rPr lang="en-US" sz="1800" b="0" i="0" u="none" strike="noStrike" cap="none">
                <a:solidFill>
                  <a:schemeClr val="dk1"/>
                </a:solidFill>
                <a:latin typeface="Calibri"/>
                <a:ea typeface="Calibri"/>
                <a:cs typeface="Calibri"/>
                <a:sym typeface="Calibri"/>
              </a:rPr>
              <a:t>From AVHRR using the VIIRS algorithms</a:t>
            </a:r>
            <a:endParaRPr sz="1800" b="0" i="0" u="none" strike="noStrike" cap="none">
              <a:solidFill>
                <a:schemeClr val="dk1"/>
              </a:solidFill>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636"/>
        <p:cNvGrpSpPr/>
        <p:nvPr/>
      </p:nvGrpSpPr>
      <p:grpSpPr>
        <a:xfrm>
          <a:off x="0" y="0"/>
          <a:ext cx="0" cy="0"/>
          <a:chOff x="0" y="0"/>
          <a:chExt cx="0" cy="0"/>
        </a:xfrm>
      </p:grpSpPr>
      <p:sp>
        <p:nvSpPr>
          <p:cNvPr id="637" name="Google Shape;637;p32"/>
          <p:cNvSpPr txBox="1">
            <a:spLocks noGrp="1"/>
          </p:cNvSpPr>
          <p:nvPr>
            <p:ph type="title"/>
          </p:nvPr>
        </p:nvSpPr>
        <p:spPr>
          <a:xfrm>
            <a:off x="2738438" y="142875"/>
            <a:ext cx="6526212" cy="1143000"/>
          </a:xfrm>
          <a:prstGeom prst="rect">
            <a:avLst/>
          </a:prstGeom>
          <a:noFill/>
          <a:ln>
            <a:noFill/>
          </a:ln>
        </p:spPr>
        <p:txBody>
          <a:bodyPr spcFirstLastPara="1" wrap="square" lIns="91375" tIns="45675" rIns="91375" bIns="45675" anchor="ctr" anchorCtr="0">
            <a:noAutofit/>
          </a:bodyPr>
          <a:lstStyle/>
          <a:p>
            <a:pPr marL="0" lvl="0" indent="0" algn="ctr" rtl="0">
              <a:lnSpc>
                <a:spcPct val="100000"/>
              </a:lnSpc>
              <a:spcBef>
                <a:spcPts val="0"/>
              </a:spcBef>
              <a:spcAft>
                <a:spcPts val="0"/>
              </a:spcAft>
              <a:buSzPts val="1400"/>
              <a:buNone/>
            </a:pPr>
            <a:r>
              <a:rPr lang="en-US" sz="3200">
                <a:latin typeface="Arial"/>
                <a:ea typeface="Arial"/>
                <a:cs typeface="Arial"/>
                <a:sym typeface="Arial"/>
              </a:rPr>
              <a:t>Conclusions</a:t>
            </a:r>
            <a:endParaRPr sz="3200">
              <a:latin typeface="Arial"/>
              <a:ea typeface="Arial"/>
              <a:cs typeface="Arial"/>
              <a:sym typeface="Arial"/>
            </a:endParaRPr>
          </a:p>
        </p:txBody>
      </p:sp>
      <p:sp>
        <p:nvSpPr>
          <p:cNvPr id="638" name="Google Shape;638;p32"/>
          <p:cNvSpPr txBox="1">
            <a:spLocks noGrp="1"/>
          </p:cNvSpPr>
          <p:nvPr>
            <p:ph type="body" idx="1"/>
          </p:nvPr>
        </p:nvSpPr>
        <p:spPr>
          <a:xfrm>
            <a:off x="729300" y="1796400"/>
            <a:ext cx="10435200" cy="4786800"/>
          </a:xfrm>
          <a:prstGeom prst="rect">
            <a:avLst/>
          </a:prstGeom>
          <a:noFill/>
          <a:ln>
            <a:noFill/>
          </a:ln>
        </p:spPr>
        <p:txBody>
          <a:bodyPr spcFirstLastPara="1" wrap="square" lIns="91375" tIns="45675" rIns="91375" bIns="45675" anchor="t" anchorCtr="0">
            <a:noAutofit/>
          </a:bodyPr>
          <a:lstStyle/>
          <a:p>
            <a:pPr marL="341313" lvl="0" indent="-354013" algn="l" rtl="0">
              <a:lnSpc>
                <a:spcPct val="100000"/>
              </a:lnSpc>
              <a:spcBef>
                <a:spcPts val="0"/>
              </a:spcBef>
              <a:spcAft>
                <a:spcPts val="0"/>
              </a:spcAft>
              <a:buSzPts val="2200"/>
              <a:buChar char="•"/>
            </a:pPr>
            <a:r>
              <a:rPr lang="en-US" sz="2200">
                <a:latin typeface="Arial"/>
                <a:ea typeface="Arial"/>
                <a:cs typeface="Arial"/>
                <a:sym typeface="Arial"/>
              </a:rPr>
              <a:t>Many types of satellites are needed for a robust Arctic observing system.</a:t>
            </a:r>
            <a:endParaRPr sz="3400"/>
          </a:p>
          <a:p>
            <a:pPr marL="341313" lvl="0" indent="-354013" algn="l" rtl="0">
              <a:lnSpc>
                <a:spcPct val="100000"/>
              </a:lnSpc>
              <a:spcBef>
                <a:spcPts val="1675"/>
              </a:spcBef>
              <a:spcAft>
                <a:spcPts val="0"/>
              </a:spcAft>
              <a:buSzPts val="2200"/>
              <a:buChar char="•"/>
            </a:pPr>
            <a:r>
              <a:rPr lang="en-US" sz="2200">
                <a:latin typeface="Arial"/>
                <a:ea typeface="Arial"/>
                <a:cs typeface="Arial"/>
                <a:sym typeface="Arial"/>
              </a:rPr>
              <a:t>NOAA has products that are essential to monitoring change in the polar regions. JPSS (VIIRS &amp; AMSR2) products include:</a:t>
            </a:r>
            <a:endParaRPr sz="3400"/>
          </a:p>
          <a:p>
            <a:pPr marL="741363" lvl="1" indent="-296863" algn="l" rtl="0">
              <a:lnSpc>
                <a:spcPct val="100000"/>
              </a:lnSpc>
              <a:spcBef>
                <a:spcPts val="1675"/>
              </a:spcBef>
              <a:spcAft>
                <a:spcPts val="0"/>
              </a:spcAft>
              <a:buSzPts val="1800"/>
              <a:buChar char="–"/>
            </a:pPr>
            <a:r>
              <a:rPr lang="en-US" sz="1800">
                <a:latin typeface="Arial"/>
                <a:ea typeface="Arial"/>
                <a:cs typeface="Arial"/>
                <a:sym typeface="Arial"/>
              </a:rPr>
              <a:t>Snow cover, fraction, water equivalent (SWE)</a:t>
            </a:r>
            <a:endParaRPr sz="3000"/>
          </a:p>
          <a:p>
            <a:pPr marL="741363" lvl="1" indent="-296863" algn="l" rtl="0">
              <a:lnSpc>
                <a:spcPct val="100000"/>
              </a:lnSpc>
              <a:spcBef>
                <a:spcPts val="1675"/>
              </a:spcBef>
              <a:spcAft>
                <a:spcPts val="0"/>
              </a:spcAft>
              <a:buSzPts val="1800"/>
              <a:buChar char="–"/>
            </a:pPr>
            <a:r>
              <a:rPr lang="en-US" sz="1800">
                <a:latin typeface="Arial"/>
                <a:ea typeface="Arial"/>
                <a:cs typeface="Arial"/>
                <a:sym typeface="Arial"/>
              </a:rPr>
              <a:t>Ice cover, concentration, surface temperature, thickness, and motion</a:t>
            </a:r>
            <a:endParaRPr sz="3000"/>
          </a:p>
          <a:p>
            <a:pPr marL="341313" lvl="0" indent="-354013" algn="l" rtl="0">
              <a:lnSpc>
                <a:spcPct val="100000"/>
              </a:lnSpc>
              <a:spcBef>
                <a:spcPts val="1675"/>
              </a:spcBef>
              <a:spcAft>
                <a:spcPts val="0"/>
              </a:spcAft>
              <a:buSzPts val="2200"/>
              <a:buChar char="•"/>
            </a:pPr>
            <a:r>
              <a:rPr lang="en-US" sz="2200">
                <a:latin typeface="Arial"/>
                <a:ea typeface="Arial"/>
                <a:cs typeface="Arial"/>
                <a:sym typeface="Arial"/>
              </a:rPr>
              <a:t>These products have many applications, notably:</a:t>
            </a:r>
            <a:endParaRPr sz="3400"/>
          </a:p>
          <a:p>
            <a:pPr marL="741363" lvl="1" indent="-296863" algn="l" rtl="0">
              <a:lnSpc>
                <a:spcPct val="100000"/>
              </a:lnSpc>
              <a:spcBef>
                <a:spcPts val="1675"/>
              </a:spcBef>
              <a:spcAft>
                <a:spcPts val="0"/>
              </a:spcAft>
              <a:buSzPts val="1800"/>
              <a:buChar char="–"/>
            </a:pPr>
            <a:r>
              <a:rPr lang="en-US" sz="1800">
                <a:latin typeface="Arial"/>
                <a:ea typeface="Arial"/>
                <a:cs typeface="Arial"/>
                <a:sym typeface="Arial"/>
              </a:rPr>
              <a:t>VIIRS winds are used in operational models to improved weather forecasts.</a:t>
            </a:r>
            <a:endParaRPr sz="3000"/>
          </a:p>
          <a:p>
            <a:pPr marL="741363" lvl="1" indent="-296863" algn="l" rtl="0">
              <a:lnSpc>
                <a:spcPct val="100000"/>
              </a:lnSpc>
              <a:spcBef>
                <a:spcPts val="1675"/>
              </a:spcBef>
              <a:spcAft>
                <a:spcPts val="0"/>
              </a:spcAft>
              <a:buSzPts val="1800"/>
              <a:buChar char="–"/>
            </a:pPr>
            <a:r>
              <a:rPr lang="en-US" sz="1800">
                <a:latin typeface="Arial"/>
                <a:ea typeface="Arial"/>
                <a:cs typeface="Arial"/>
                <a:sym typeface="Arial"/>
              </a:rPr>
              <a:t>Some snow and ice products are used for model verification, others as model input. Some, notably ice thickness, are just beginning to be examined by modelers.</a:t>
            </a:r>
            <a:endParaRPr sz="3000"/>
          </a:p>
          <a:p>
            <a:pPr marL="741363" lvl="1" indent="-296863" algn="l" rtl="0">
              <a:lnSpc>
                <a:spcPct val="100000"/>
              </a:lnSpc>
              <a:spcBef>
                <a:spcPts val="1675"/>
              </a:spcBef>
              <a:spcAft>
                <a:spcPts val="0"/>
              </a:spcAft>
              <a:buSzPts val="1800"/>
              <a:buChar char="–"/>
            </a:pPr>
            <a:r>
              <a:rPr lang="en-US" sz="1800">
                <a:latin typeface="Arial"/>
                <a:ea typeface="Arial"/>
                <a:cs typeface="Arial"/>
                <a:sym typeface="Arial"/>
              </a:rPr>
              <a:t>Climate change: 4 decades of AVHRR ice thickness using VIIRS algorithms has shown that </a:t>
            </a:r>
            <a:r>
              <a:rPr lang="en-US" sz="1800">
                <a:solidFill>
                  <a:srgbClr val="FF0000"/>
                </a:solidFill>
                <a:latin typeface="Arial"/>
                <a:ea typeface="Arial"/>
                <a:cs typeface="Arial"/>
                <a:sym typeface="Arial"/>
              </a:rPr>
              <a:t>sea ice thickness is decreasing.</a:t>
            </a:r>
            <a:endParaRPr sz="3000"/>
          </a:p>
          <a:p>
            <a:pPr marL="741363" lvl="1" indent="-182561" algn="l" rtl="0">
              <a:lnSpc>
                <a:spcPct val="100000"/>
              </a:lnSpc>
              <a:spcBef>
                <a:spcPts val="1675"/>
              </a:spcBef>
              <a:spcAft>
                <a:spcPts val="0"/>
              </a:spcAft>
              <a:buSzPts val="1600"/>
              <a:buNone/>
            </a:pPr>
            <a:endParaRPr sz="1800">
              <a:latin typeface="Arial"/>
              <a:ea typeface="Arial"/>
              <a:cs typeface="Arial"/>
              <a:sym typeface="Arial"/>
            </a:endParaRPr>
          </a:p>
        </p:txBody>
      </p:sp>
      <p:sp>
        <p:nvSpPr>
          <p:cNvPr id="639" name="Google Shape;639;p32"/>
          <p:cNvSpPr/>
          <p:nvPr/>
        </p:nvSpPr>
        <p:spPr>
          <a:xfrm>
            <a:off x="1752600" y="914400"/>
            <a:ext cx="990600" cy="304800"/>
          </a:xfrm>
          <a:prstGeom prst="rect">
            <a:avLst/>
          </a:prstGeom>
          <a:noFill/>
          <a:ln>
            <a:noFill/>
          </a:ln>
        </p:spPr>
        <p:txBody>
          <a:bodyPr spcFirstLastPara="1" wrap="square" lIns="91425" tIns="45700" rIns="91425" bIns="45700" anchor="ctr" anchorCtr="0">
            <a:noAutofit/>
          </a:bodyPr>
          <a:lstStyle/>
          <a:p>
            <a:pPr marL="0" marR="0" lvl="0" indent="0" algn="ctr" rtl="0">
              <a:lnSpc>
                <a:spcPct val="120000"/>
              </a:lnSpc>
              <a:spcBef>
                <a:spcPts val="0"/>
              </a:spcBef>
              <a:spcAft>
                <a:spcPts val="0"/>
              </a:spcAft>
              <a:buNone/>
            </a:pPr>
            <a:r>
              <a:rPr lang="en-US" sz="1200" b="1" i="0" u="none" strike="noStrike" cap="none">
                <a:solidFill>
                  <a:srgbClr val="FFFFFF"/>
                </a:solidFill>
                <a:latin typeface="Arial Black"/>
                <a:ea typeface="Arial Black"/>
                <a:cs typeface="Arial Black"/>
                <a:sym typeface="Arial Black"/>
              </a:rPr>
              <a:t>WMO</a:t>
            </a:r>
            <a:endParaRPr sz="1400" b="0" i="0" u="none" strike="noStrike" cap="none">
              <a:solidFill>
                <a:srgbClr val="000000"/>
              </a:solidFill>
              <a:latin typeface="Arial"/>
              <a:ea typeface="Arial"/>
              <a:cs typeface="Arial"/>
              <a:sym typeface="Arial"/>
            </a:endParaRPr>
          </a:p>
        </p:txBody>
      </p:sp>
      <p:pic>
        <p:nvPicPr>
          <p:cNvPr id="640" name="Google Shape;640;p32" descr="sea_ice2003to2005average_noOutline_web"/>
          <p:cNvPicPr preferRelativeResize="0"/>
          <p:nvPr/>
        </p:nvPicPr>
        <p:blipFill rotWithShape="1">
          <a:blip r:embed="rId3">
            <a:alphaModFix/>
          </a:blip>
          <a:srcRect/>
          <a:stretch/>
        </p:blipFill>
        <p:spPr>
          <a:xfrm>
            <a:off x="1752991" y="80876"/>
            <a:ext cx="1766771" cy="1484110"/>
          </a:xfrm>
          <a:prstGeom prst="rect">
            <a:avLst/>
          </a:prstGeom>
          <a:noFill/>
          <a:ln>
            <a:noFill/>
          </a:ln>
        </p:spPr>
      </p:pic>
      <p:pic>
        <p:nvPicPr>
          <p:cNvPr id="641" name="Google Shape;641;p32"/>
          <p:cNvPicPr preferRelativeResize="0"/>
          <p:nvPr/>
        </p:nvPicPr>
        <p:blipFill rotWithShape="1">
          <a:blip r:embed="rId4">
            <a:alphaModFix/>
          </a:blip>
          <a:srcRect/>
          <a:stretch/>
        </p:blipFill>
        <p:spPr>
          <a:xfrm>
            <a:off x="8484853" y="153686"/>
            <a:ext cx="1932449" cy="1358660"/>
          </a:xfrm>
          <a:prstGeom prst="rect">
            <a:avLst/>
          </a:prstGeom>
          <a:noFill/>
          <a:ln>
            <a:noFill/>
          </a:ln>
        </p:spPr>
      </p:pic>
      <p:sp>
        <p:nvSpPr>
          <p:cNvPr id="642" name="Google Shape;642;p32"/>
          <p:cNvSpPr txBox="1"/>
          <p:nvPr/>
        </p:nvSpPr>
        <p:spPr>
          <a:xfrm>
            <a:off x="3614279" y="506517"/>
            <a:ext cx="4743179" cy="523210"/>
          </a:xfrm>
          <a:prstGeom prst="rect">
            <a:avLst/>
          </a:prstGeom>
          <a:solidFill>
            <a:srgbClr val="002850"/>
          </a:solidFill>
          <a:ln w="10000" cap="flat" cmpd="sng">
            <a:solidFill>
              <a:srgbClr val="39639D"/>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2800" b="0" i="0" u="none" strike="noStrike" cap="none">
                <a:solidFill>
                  <a:srgbClr val="FFFFFF"/>
                </a:solidFill>
                <a:latin typeface="Arial"/>
                <a:ea typeface="Arial"/>
                <a:cs typeface="Arial"/>
                <a:sym typeface="Arial"/>
              </a:rPr>
              <a:t>Conclusions</a:t>
            </a:r>
            <a:endParaRPr sz="1400" b="0" i="0" u="none" strike="noStrike" cap="none">
              <a:solidFill>
                <a:srgbClr val="000000"/>
              </a:solidFill>
              <a:latin typeface="Arial"/>
              <a:ea typeface="Arial"/>
              <a:cs typeface="Arial"/>
              <a:sym typeface="Arial"/>
            </a:endParaRPr>
          </a:p>
        </p:txBody>
      </p:sp>
      <p:sp>
        <p:nvSpPr>
          <p:cNvPr id="643" name="Google Shape;643;p32"/>
          <p:cNvSpPr txBox="1"/>
          <p:nvPr/>
        </p:nvSpPr>
        <p:spPr>
          <a:xfrm>
            <a:off x="1410609" y="1602531"/>
            <a:ext cx="184666" cy="387758"/>
          </a:xfrm>
          <a:prstGeom prst="rect">
            <a:avLst/>
          </a:prstGeom>
          <a:noFill/>
          <a:ln>
            <a:noFill/>
          </a:ln>
        </p:spPr>
        <p:txBody>
          <a:bodyPr spcFirstLastPara="1" wrap="square" lIns="91425" tIns="45700" rIns="91425" bIns="45700" anchor="t" anchorCtr="0">
            <a:spAutoFit/>
          </a:bodyPr>
          <a:lstStyle/>
          <a:p>
            <a:pPr marL="0" marR="0" lvl="0" indent="0" algn="l" rtl="0">
              <a:lnSpc>
                <a:spcPct val="120000"/>
              </a:lnSpc>
              <a:spcBef>
                <a:spcPts val="0"/>
              </a:spcBef>
              <a:spcAft>
                <a:spcPts val="0"/>
              </a:spcAft>
              <a:buNone/>
            </a:pPr>
            <a:endParaRPr sz="1600" b="1" i="0" u="none" strike="noStrike" cap="none">
              <a:solidFill>
                <a:schemeClr val="dk1"/>
              </a:solidFill>
              <a:latin typeface="Times New Roman"/>
              <a:ea typeface="Times New Roman"/>
              <a:cs typeface="Times New Roman"/>
              <a:sym typeface="Times New Roman"/>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648"/>
        <p:cNvGrpSpPr/>
        <p:nvPr/>
      </p:nvGrpSpPr>
      <p:grpSpPr>
        <a:xfrm>
          <a:off x="0" y="0"/>
          <a:ext cx="0" cy="0"/>
          <a:chOff x="0" y="0"/>
          <a:chExt cx="0" cy="0"/>
        </a:xfrm>
      </p:grpSpPr>
      <p:pic>
        <p:nvPicPr>
          <p:cNvPr id="649" name="Google Shape;649;p33"/>
          <p:cNvPicPr preferRelativeResize="0"/>
          <p:nvPr/>
        </p:nvPicPr>
        <p:blipFill rotWithShape="1">
          <a:blip r:embed="rId3">
            <a:alphaModFix/>
          </a:blip>
          <a:srcRect/>
          <a:stretch/>
        </p:blipFill>
        <p:spPr>
          <a:xfrm flipH="1">
            <a:off x="0" y="-222338"/>
            <a:ext cx="12192000" cy="7412277"/>
          </a:xfrm>
          <a:prstGeom prst="rect">
            <a:avLst/>
          </a:prstGeom>
          <a:noFill/>
          <a:ln>
            <a:noFill/>
          </a:ln>
        </p:spPr>
      </p:pic>
      <p:sp>
        <p:nvSpPr>
          <p:cNvPr id="650" name="Google Shape;650;p33"/>
          <p:cNvSpPr txBox="1">
            <a:spLocks noGrp="1"/>
          </p:cNvSpPr>
          <p:nvPr>
            <p:ph type="sldNum" idx="12"/>
          </p:nvPr>
        </p:nvSpPr>
        <p:spPr>
          <a:xfrm>
            <a:off x="8077200" y="6356351"/>
            <a:ext cx="2133600" cy="365125"/>
          </a:xfrm>
          <a:prstGeom prst="rect">
            <a:avLst/>
          </a:prstGeom>
          <a:noFill/>
          <a:ln>
            <a:noFill/>
          </a:ln>
        </p:spPr>
        <p:txBody>
          <a:bodyPr spcFirstLastPara="1" wrap="square" lIns="91375" tIns="45675" rIns="91375" bIns="45675" anchor="ctr" anchorCtr="0">
            <a:noAutofit/>
          </a:bodyPr>
          <a:lstStyle/>
          <a:p>
            <a:pPr marL="0" marR="0" lvl="0" indent="0" algn="r" rtl="0">
              <a:lnSpc>
                <a:spcPct val="120000"/>
              </a:lnSpc>
              <a:spcBef>
                <a:spcPts val="0"/>
              </a:spcBef>
              <a:spcAft>
                <a:spcPts val="0"/>
              </a:spcAft>
              <a:buClr>
                <a:srgbClr val="898989"/>
              </a:buClr>
              <a:buSzPts val="1200"/>
              <a:buFont typeface="Noto Sans Symbols"/>
              <a:buNone/>
            </a:pPr>
            <a:fld id="{00000000-1234-1234-1234-123412341234}" type="slidenum">
              <a:rPr lang="en-US"/>
              <a:t>34</a:t>
            </a:fld>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656"/>
        <p:cNvGrpSpPr/>
        <p:nvPr/>
      </p:nvGrpSpPr>
      <p:grpSpPr>
        <a:xfrm>
          <a:off x="0" y="0"/>
          <a:ext cx="0" cy="0"/>
          <a:chOff x="0" y="0"/>
          <a:chExt cx="0" cy="0"/>
        </a:xfrm>
      </p:grpSpPr>
      <p:sp>
        <p:nvSpPr>
          <p:cNvPr id="657" name="Google Shape;657;p34"/>
          <p:cNvSpPr txBox="1"/>
          <p:nvPr/>
        </p:nvSpPr>
        <p:spPr>
          <a:xfrm>
            <a:off x="1843665" y="204636"/>
            <a:ext cx="8440951" cy="523210"/>
          </a:xfrm>
          <a:prstGeom prst="rect">
            <a:avLst/>
          </a:prstGeom>
          <a:solidFill>
            <a:srgbClr val="002850"/>
          </a:solidFill>
          <a:ln w="10000" cap="flat" cmpd="sng">
            <a:solidFill>
              <a:srgbClr val="39639D"/>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2800" b="0" i="0" u="none" strike="noStrike" cap="none">
                <a:solidFill>
                  <a:srgbClr val="FFFFFF"/>
                </a:solidFill>
                <a:latin typeface="Arial"/>
                <a:ea typeface="Arial"/>
                <a:cs typeface="Arial"/>
                <a:sym typeface="Arial"/>
              </a:rPr>
              <a:t>Resources</a:t>
            </a:r>
            <a:endParaRPr sz="1400" b="0" i="0" u="none" strike="noStrike" cap="none">
              <a:solidFill>
                <a:srgbClr val="000000"/>
              </a:solidFill>
              <a:latin typeface="Arial"/>
              <a:ea typeface="Arial"/>
              <a:cs typeface="Arial"/>
              <a:sym typeface="Arial"/>
            </a:endParaRPr>
          </a:p>
        </p:txBody>
      </p:sp>
      <p:sp>
        <p:nvSpPr>
          <p:cNvPr id="658" name="Google Shape;658;p34"/>
          <p:cNvSpPr txBox="1">
            <a:spLocks noGrp="1"/>
          </p:cNvSpPr>
          <p:nvPr>
            <p:ph type="sldNum" idx="12"/>
          </p:nvPr>
        </p:nvSpPr>
        <p:spPr>
          <a:xfrm>
            <a:off x="8077200" y="6356351"/>
            <a:ext cx="2133600" cy="365125"/>
          </a:xfrm>
          <a:prstGeom prst="rect">
            <a:avLst/>
          </a:prstGeom>
          <a:noFill/>
          <a:ln>
            <a:noFill/>
          </a:ln>
        </p:spPr>
        <p:txBody>
          <a:bodyPr spcFirstLastPara="1" wrap="square" lIns="91375" tIns="45675" rIns="91375" bIns="45675" anchor="ctr" anchorCtr="0">
            <a:noAutofit/>
          </a:bodyPr>
          <a:lstStyle/>
          <a:p>
            <a:pPr marL="0" marR="0" lvl="0" indent="0" algn="r" rtl="0">
              <a:lnSpc>
                <a:spcPct val="120000"/>
              </a:lnSpc>
              <a:spcBef>
                <a:spcPts val="0"/>
              </a:spcBef>
              <a:spcAft>
                <a:spcPts val="0"/>
              </a:spcAft>
              <a:buClr>
                <a:srgbClr val="898989"/>
              </a:buClr>
              <a:buSzPts val="1200"/>
              <a:buFont typeface="Noto Sans Symbols"/>
              <a:buNone/>
            </a:pPr>
            <a:fld id="{00000000-1234-1234-1234-123412341234}" type="slidenum">
              <a:rPr lang="en-US"/>
              <a:t>35</a:t>
            </a:fld>
            <a:endParaRPr/>
          </a:p>
        </p:txBody>
      </p:sp>
      <p:sp>
        <p:nvSpPr>
          <p:cNvPr id="659" name="Google Shape;659;p34"/>
          <p:cNvSpPr txBox="1"/>
          <p:nvPr/>
        </p:nvSpPr>
        <p:spPr>
          <a:xfrm>
            <a:off x="803208" y="938940"/>
            <a:ext cx="10521900" cy="5692500"/>
          </a:xfrm>
          <a:prstGeom prst="rect">
            <a:avLst/>
          </a:prstGeom>
          <a:noFill/>
          <a:ln>
            <a:noFill/>
          </a:ln>
        </p:spPr>
        <p:txBody>
          <a:bodyPr spcFirstLastPara="1" wrap="square" lIns="91425" tIns="45700" rIns="91425" bIns="45700" anchor="t" anchorCtr="0">
            <a:spAutoFit/>
          </a:bodyPr>
          <a:lstStyle/>
          <a:p>
            <a:pPr marL="0" marR="0" lvl="0" indent="0" algn="l" rtl="0">
              <a:lnSpc>
                <a:spcPct val="120000"/>
              </a:lnSpc>
              <a:spcBef>
                <a:spcPts val="0"/>
              </a:spcBef>
              <a:spcAft>
                <a:spcPts val="0"/>
              </a:spcAft>
              <a:buNone/>
            </a:pPr>
            <a:r>
              <a:rPr lang="en-US" sz="1700" b="0" i="0" u="none" strike="noStrike" cap="none">
                <a:solidFill>
                  <a:srgbClr val="000000"/>
                </a:solidFill>
                <a:latin typeface="Calibri"/>
                <a:ea typeface="Calibri"/>
                <a:cs typeface="Calibri"/>
                <a:sym typeface="Calibri"/>
              </a:rPr>
              <a:t>Papers:</a:t>
            </a:r>
            <a:endParaRPr sz="1700" b="0" i="0" u="none" strike="noStrike" cap="none">
              <a:solidFill>
                <a:srgbClr val="000000"/>
              </a:solidFill>
              <a:latin typeface="Arial"/>
              <a:ea typeface="Arial"/>
              <a:cs typeface="Arial"/>
              <a:sym typeface="Arial"/>
            </a:endParaRPr>
          </a:p>
          <a:p>
            <a:pPr marL="0" marR="0" lvl="0" indent="0" algn="l" rtl="0">
              <a:lnSpc>
                <a:spcPct val="120000"/>
              </a:lnSpc>
              <a:spcBef>
                <a:spcPts val="700"/>
              </a:spcBef>
              <a:spcAft>
                <a:spcPts val="0"/>
              </a:spcAft>
              <a:buNone/>
            </a:pPr>
            <a:r>
              <a:rPr lang="en-US" sz="1700" b="0" i="0" u="none" strike="noStrike" cap="none">
                <a:solidFill>
                  <a:schemeClr val="dk1"/>
                </a:solidFill>
                <a:latin typeface="Calibri"/>
                <a:ea typeface="Calibri"/>
                <a:cs typeface="Calibri"/>
                <a:sym typeface="Calibri"/>
              </a:rPr>
              <a:t>Meier, W., J.S. Stewart, Y. Liu, J. Key, and J. Miller, 2017, An operational implementation of sea ice concentration and ice type characterization estimates from the AMSR2 sensor, IEEE J. Selected Topics Appl. Earth Obs. Remote Sens. (J-STARS), (submitted Dec 2017).</a:t>
            </a:r>
            <a:endParaRPr sz="1700" b="0" i="0" u="none" strike="noStrike" cap="none">
              <a:solidFill>
                <a:srgbClr val="000000"/>
              </a:solidFill>
              <a:latin typeface="Arial"/>
              <a:ea typeface="Arial"/>
              <a:cs typeface="Arial"/>
              <a:sym typeface="Arial"/>
            </a:endParaRPr>
          </a:p>
          <a:p>
            <a:pPr marL="0" marR="0" lvl="0" indent="0" algn="l" rtl="0">
              <a:lnSpc>
                <a:spcPct val="120000"/>
              </a:lnSpc>
              <a:spcBef>
                <a:spcPts val="700"/>
              </a:spcBef>
              <a:spcAft>
                <a:spcPts val="0"/>
              </a:spcAft>
              <a:buNone/>
            </a:pPr>
            <a:r>
              <a:rPr lang="en-US" sz="1700" b="0" i="0" u="none" strike="noStrike" cap="none">
                <a:solidFill>
                  <a:schemeClr val="dk1"/>
                </a:solidFill>
                <a:latin typeface="Calibri"/>
                <a:ea typeface="Calibri"/>
                <a:cs typeface="Calibri"/>
                <a:sym typeface="Calibri"/>
              </a:rPr>
              <a:t>Wang, X., J. Key, R. Kwok, and J. Zhang, 2016, Comparison of sea ice thickness from satellites, aircraft, and PIOMAS data, Remote. Sens., 8, 713, doi:10.3390/rs8090713.</a:t>
            </a:r>
            <a:endParaRPr sz="1700" b="0" i="0" u="none" strike="noStrike" cap="none">
              <a:solidFill>
                <a:srgbClr val="000000"/>
              </a:solidFill>
              <a:latin typeface="Arial"/>
              <a:ea typeface="Arial"/>
              <a:cs typeface="Arial"/>
              <a:sym typeface="Arial"/>
            </a:endParaRPr>
          </a:p>
          <a:p>
            <a:pPr marL="0" marR="0" lvl="0" indent="0" algn="l" rtl="0">
              <a:lnSpc>
                <a:spcPct val="120000"/>
              </a:lnSpc>
              <a:spcBef>
                <a:spcPts val="700"/>
              </a:spcBef>
              <a:spcAft>
                <a:spcPts val="0"/>
              </a:spcAft>
              <a:buNone/>
            </a:pPr>
            <a:r>
              <a:rPr lang="en-US" sz="1700" b="0" i="0" u="none" strike="noStrike" cap="none">
                <a:solidFill>
                  <a:schemeClr val="dk1"/>
                </a:solidFill>
                <a:latin typeface="Calibri"/>
                <a:ea typeface="Calibri"/>
                <a:cs typeface="Calibri"/>
                <a:sym typeface="Calibri"/>
              </a:rPr>
              <a:t>Liu, Y., J. Key, and R. Mahoney, 2016, Sea and Freshwater Ice Concentration from VIIRS on Suomi NPP and the Future JPSS Satellites, Remote. Sens., 8(6), 523; doi:10.3390/rs8060523.</a:t>
            </a:r>
            <a:endParaRPr sz="1700" b="0" i="0" u="none" strike="noStrike" cap="none">
              <a:solidFill>
                <a:srgbClr val="000000"/>
              </a:solidFill>
              <a:latin typeface="Arial"/>
              <a:ea typeface="Arial"/>
              <a:cs typeface="Arial"/>
              <a:sym typeface="Arial"/>
            </a:endParaRPr>
          </a:p>
          <a:p>
            <a:pPr marL="0" marR="0" lvl="0" indent="0" algn="l" rtl="0">
              <a:lnSpc>
                <a:spcPct val="120000"/>
              </a:lnSpc>
              <a:spcBef>
                <a:spcPts val="700"/>
              </a:spcBef>
              <a:spcAft>
                <a:spcPts val="0"/>
              </a:spcAft>
              <a:buNone/>
            </a:pPr>
            <a:r>
              <a:rPr lang="en-US" sz="1700" b="0" i="0" u="none" strike="noStrike" cap="none">
                <a:solidFill>
                  <a:schemeClr val="dk1"/>
                </a:solidFill>
                <a:latin typeface="Calibri"/>
                <a:ea typeface="Calibri"/>
                <a:cs typeface="Calibri"/>
                <a:sym typeface="Calibri"/>
              </a:rPr>
              <a:t>Key, J., X. Wang, Y. Liu, R. Dworak, A. Letterly, 2016, The AVHRR Polar Pathfinder Climate Data Records, Remote Sens, 8(3), 167, doi:10.3390/rs8030167.</a:t>
            </a:r>
            <a:endParaRPr sz="1700" b="0" i="0" u="none" strike="noStrike" cap="none">
              <a:solidFill>
                <a:srgbClr val="000000"/>
              </a:solidFill>
              <a:latin typeface="Arial"/>
              <a:ea typeface="Arial"/>
              <a:cs typeface="Arial"/>
              <a:sym typeface="Arial"/>
            </a:endParaRPr>
          </a:p>
          <a:p>
            <a:pPr marL="0" marR="0" lvl="0" indent="0" algn="l" rtl="0">
              <a:lnSpc>
                <a:spcPct val="120000"/>
              </a:lnSpc>
              <a:spcBef>
                <a:spcPts val="700"/>
              </a:spcBef>
              <a:spcAft>
                <a:spcPts val="0"/>
              </a:spcAft>
              <a:buNone/>
            </a:pPr>
            <a:r>
              <a:rPr lang="en-US" sz="1700" b="0" i="0" u="none" strike="noStrike" cap="none">
                <a:solidFill>
                  <a:schemeClr val="dk1"/>
                </a:solidFill>
                <a:latin typeface="Calibri"/>
                <a:ea typeface="Calibri"/>
                <a:cs typeface="Calibri"/>
                <a:sym typeface="Calibri"/>
              </a:rPr>
              <a:t>Lee, K.-L., C. Kongoli, and J. Key, 2015, An in-depth evaluation of heritage algorithms for snow cover and snow depth using AMSR-E and AMSR2 measurements, J. Atmos. Oceanic Tech., 32, 2319-2336, doi: 10.1175/JTECH-D-15-0100.1.</a:t>
            </a:r>
            <a:endParaRPr sz="1700" b="0" i="0" u="none" strike="noStrike" cap="none">
              <a:solidFill>
                <a:srgbClr val="000000"/>
              </a:solidFill>
              <a:latin typeface="Arial"/>
              <a:ea typeface="Arial"/>
              <a:cs typeface="Arial"/>
              <a:sym typeface="Arial"/>
            </a:endParaRPr>
          </a:p>
          <a:p>
            <a:pPr marL="0" marR="0" lvl="0" indent="0" algn="l" rtl="0">
              <a:lnSpc>
                <a:spcPct val="120000"/>
              </a:lnSpc>
              <a:spcBef>
                <a:spcPts val="700"/>
              </a:spcBef>
              <a:spcAft>
                <a:spcPts val="0"/>
              </a:spcAft>
              <a:buNone/>
            </a:pPr>
            <a:r>
              <a:rPr lang="en-US" sz="1700" b="0" i="0" u="none" strike="noStrike" cap="none">
                <a:solidFill>
                  <a:schemeClr val="dk1"/>
                </a:solidFill>
                <a:latin typeface="Calibri"/>
                <a:ea typeface="Calibri"/>
                <a:cs typeface="Calibri"/>
                <a:sym typeface="Calibri"/>
              </a:rPr>
              <a:t>Liu, Y., J. Key, M. Tschudi, R. Dworak, R. Mahoney, and D. Baldwin, 2015, Validation of the Suomi NPP VIIRS Ice Surface Temperature Environmental Data Record, Remote Sensing, 7, 17258–17271, doi:10.3390/rs71215880.</a:t>
            </a:r>
            <a:endParaRPr sz="1700" b="0" i="0" u="none" strike="noStrike" cap="none">
              <a:solidFill>
                <a:srgbClr val="000000"/>
              </a:solidFill>
              <a:latin typeface="Arial"/>
              <a:ea typeface="Arial"/>
              <a:cs typeface="Arial"/>
              <a:sym typeface="Arial"/>
            </a:endParaRPr>
          </a:p>
          <a:p>
            <a:pPr marL="0" marR="0" lvl="0" indent="0" algn="l" rtl="0">
              <a:lnSpc>
                <a:spcPct val="120000"/>
              </a:lnSpc>
              <a:spcBef>
                <a:spcPts val="700"/>
              </a:spcBef>
              <a:spcAft>
                <a:spcPts val="0"/>
              </a:spcAft>
              <a:buNone/>
            </a:pPr>
            <a:r>
              <a:rPr lang="en-US" sz="1700" b="0" i="0" u="none" strike="noStrike" cap="none">
                <a:solidFill>
                  <a:schemeClr val="dk1"/>
                </a:solidFill>
                <a:latin typeface="Calibri"/>
                <a:ea typeface="Calibri"/>
                <a:cs typeface="Calibri"/>
                <a:sym typeface="Calibri"/>
              </a:rPr>
              <a:t>Key, J. R., R. Mahoney, Y. Liu, P. Romanov, M. Tschudi, I. Appel, J. Maslanik, D. Baldwin, X. Wang, and P. Meade, 2013, Snow and ice products from Suomi NPP VIIRS, J. Geophys. Res. Atmos., 118, doi:10.1002/2013JD020459.</a:t>
            </a:r>
            <a:endParaRPr sz="1700" b="0" i="0" u="none" strike="noStrike" cap="none">
              <a:solidFill>
                <a:srgbClr val="000000"/>
              </a:solidFill>
              <a:latin typeface="Arial"/>
              <a:ea typeface="Arial"/>
              <a:cs typeface="Arial"/>
              <a:sym typeface="Arial"/>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665"/>
        <p:cNvGrpSpPr/>
        <p:nvPr/>
      </p:nvGrpSpPr>
      <p:grpSpPr>
        <a:xfrm>
          <a:off x="0" y="0"/>
          <a:ext cx="0" cy="0"/>
          <a:chOff x="0" y="0"/>
          <a:chExt cx="0" cy="0"/>
        </a:xfrm>
      </p:grpSpPr>
      <p:sp>
        <p:nvSpPr>
          <p:cNvPr id="666" name="Google Shape;666;p35"/>
          <p:cNvSpPr txBox="1"/>
          <p:nvPr/>
        </p:nvSpPr>
        <p:spPr>
          <a:xfrm>
            <a:off x="1843665" y="204636"/>
            <a:ext cx="8440951" cy="523210"/>
          </a:xfrm>
          <a:prstGeom prst="rect">
            <a:avLst/>
          </a:prstGeom>
          <a:solidFill>
            <a:srgbClr val="002850"/>
          </a:solidFill>
          <a:ln w="10000" cap="flat" cmpd="sng">
            <a:solidFill>
              <a:srgbClr val="39639D"/>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2800" b="0" i="0" u="none" strike="noStrike" cap="none">
                <a:solidFill>
                  <a:srgbClr val="FFFFFF"/>
                </a:solidFill>
                <a:latin typeface="Arial"/>
                <a:ea typeface="Arial"/>
                <a:cs typeface="Arial"/>
                <a:sym typeface="Arial"/>
              </a:rPr>
              <a:t>Resources, cont.</a:t>
            </a:r>
            <a:endParaRPr sz="1400" b="0" i="0" u="none" strike="noStrike" cap="none">
              <a:solidFill>
                <a:srgbClr val="000000"/>
              </a:solidFill>
              <a:latin typeface="Arial"/>
              <a:ea typeface="Arial"/>
              <a:cs typeface="Arial"/>
              <a:sym typeface="Arial"/>
            </a:endParaRPr>
          </a:p>
        </p:txBody>
      </p:sp>
      <p:sp>
        <p:nvSpPr>
          <p:cNvPr id="667" name="Google Shape;667;p35"/>
          <p:cNvSpPr txBox="1">
            <a:spLocks noGrp="1"/>
          </p:cNvSpPr>
          <p:nvPr>
            <p:ph type="sldNum" idx="12"/>
          </p:nvPr>
        </p:nvSpPr>
        <p:spPr>
          <a:xfrm>
            <a:off x="8077200" y="6356351"/>
            <a:ext cx="2133600" cy="365125"/>
          </a:xfrm>
          <a:prstGeom prst="rect">
            <a:avLst/>
          </a:prstGeom>
          <a:noFill/>
          <a:ln>
            <a:noFill/>
          </a:ln>
        </p:spPr>
        <p:txBody>
          <a:bodyPr spcFirstLastPara="1" wrap="square" lIns="91375" tIns="45675" rIns="91375" bIns="45675" anchor="ctr" anchorCtr="0">
            <a:noAutofit/>
          </a:bodyPr>
          <a:lstStyle/>
          <a:p>
            <a:pPr marL="0" marR="0" lvl="0" indent="0" algn="r" rtl="0">
              <a:lnSpc>
                <a:spcPct val="120000"/>
              </a:lnSpc>
              <a:spcBef>
                <a:spcPts val="0"/>
              </a:spcBef>
              <a:spcAft>
                <a:spcPts val="0"/>
              </a:spcAft>
              <a:buClr>
                <a:srgbClr val="898989"/>
              </a:buClr>
              <a:buSzPts val="1200"/>
              <a:buFont typeface="Noto Sans Symbols"/>
              <a:buNone/>
            </a:pPr>
            <a:fld id="{00000000-1234-1234-1234-123412341234}" type="slidenum">
              <a:rPr lang="en-US"/>
              <a:t>36</a:t>
            </a:fld>
            <a:endParaRPr/>
          </a:p>
        </p:txBody>
      </p:sp>
      <p:sp>
        <p:nvSpPr>
          <p:cNvPr id="668" name="Google Shape;668;p35"/>
          <p:cNvSpPr txBox="1"/>
          <p:nvPr/>
        </p:nvSpPr>
        <p:spPr>
          <a:xfrm>
            <a:off x="2047387" y="1034416"/>
            <a:ext cx="8033400" cy="2821245"/>
          </a:xfrm>
          <a:prstGeom prst="rect">
            <a:avLst/>
          </a:prstGeom>
          <a:noFill/>
          <a:ln>
            <a:noFill/>
          </a:ln>
        </p:spPr>
        <p:txBody>
          <a:bodyPr spcFirstLastPara="1" wrap="square" lIns="91425" tIns="45700" rIns="91425" bIns="45700" anchor="t" anchorCtr="0">
            <a:spAutoFit/>
          </a:bodyPr>
          <a:lstStyle/>
          <a:p>
            <a:pPr marL="0" marR="0" lvl="0" indent="0" algn="l" rtl="0">
              <a:lnSpc>
                <a:spcPct val="120000"/>
              </a:lnSpc>
              <a:spcBef>
                <a:spcPts val="0"/>
              </a:spcBef>
              <a:spcAft>
                <a:spcPts val="0"/>
              </a:spcAft>
              <a:buNone/>
            </a:pPr>
            <a:r>
              <a:rPr lang="en-US" sz="2000" b="0" i="0" u="none" strike="noStrike" cap="none" dirty="0">
                <a:solidFill>
                  <a:schemeClr val="dk1"/>
                </a:solidFill>
                <a:latin typeface="Calibri"/>
                <a:ea typeface="Calibri"/>
                <a:cs typeface="Calibri"/>
                <a:sym typeface="Calibri"/>
              </a:rPr>
              <a:t>Web pages:</a:t>
            </a:r>
            <a:endParaRPr sz="2000" b="0" i="0" u="sng" strike="noStrike" cap="none" dirty="0">
              <a:solidFill>
                <a:schemeClr val="dk1"/>
              </a:solidFill>
              <a:latin typeface="Calibri"/>
              <a:ea typeface="Calibri"/>
              <a:cs typeface="Calibri"/>
              <a:sym typeface="Calibri"/>
              <a:hlinkClick r:id="rId3">
                <a:extLst>
                  <a:ext uri="{A12FA001-AC4F-418D-AE19-62706E023703}">
                    <ahyp:hlinkClr xmlns:ahyp="http://schemas.microsoft.com/office/drawing/2018/hyperlinkcolor" val="tx"/>
                  </a:ext>
                </a:extLst>
              </a:hlinkClick>
            </a:endParaRPr>
          </a:p>
          <a:p>
            <a:pPr marL="0" marR="0" lvl="0" indent="0" algn="l" rtl="0">
              <a:lnSpc>
                <a:spcPct val="120000"/>
              </a:lnSpc>
              <a:spcBef>
                <a:spcPts val="800"/>
              </a:spcBef>
              <a:spcAft>
                <a:spcPts val="0"/>
              </a:spcAft>
              <a:buNone/>
            </a:pPr>
            <a:r>
              <a:rPr lang="en-US" sz="2000" b="0" i="0" u="sng" strike="noStrike" cap="none" dirty="0">
                <a:solidFill>
                  <a:schemeClr val="dk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NOAA/NESDIS/STAR product monitoring page</a:t>
            </a:r>
            <a:endParaRPr sz="2000" b="0" i="0" u="sng" strike="noStrike" cap="none" dirty="0">
              <a:solidFill>
                <a:schemeClr val="dk1"/>
              </a:solidFill>
              <a:latin typeface="Calibri"/>
              <a:ea typeface="Calibri"/>
              <a:cs typeface="Calibri"/>
              <a:sym typeface="Calibri"/>
              <a:hlinkClick r:id="rId3">
                <a:extLst>
                  <a:ext uri="{A12FA001-AC4F-418D-AE19-62706E023703}">
                    <ahyp:hlinkClr xmlns:ahyp="http://schemas.microsoft.com/office/drawing/2018/hyperlinkcolor" val="tx"/>
                  </a:ext>
                </a:extLst>
              </a:hlinkClick>
            </a:endParaRPr>
          </a:p>
          <a:p>
            <a:pPr marL="0" marR="0" lvl="0" indent="0" algn="l" rtl="0">
              <a:lnSpc>
                <a:spcPct val="120000"/>
              </a:lnSpc>
              <a:spcBef>
                <a:spcPts val="800"/>
              </a:spcBef>
              <a:spcAft>
                <a:spcPts val="0"/>
              </a:spcAft>
              <a:buNone/>
            </a:pPr>
            <a:r>
              <a:rPr lang="en-US" sz="2000" b="0" i="0" u="sng" strike="noStrike" cap="none" dirty="0">
                <a:solidFill>
                  <a:schemeClr val="dk1"/>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VIIRS ice products </a:t>
            </a:r>
            <a:r>
              <a:rPr lang="en-US" sz="2000" b="0" i="0" u="none" strike="noStrike" cap="none" dirty="0">
                <a:solidFill>
                  <a:schemeClr val="dk1"/>
                </a:solidFill>
                <a:latin typeface="Calibri"/>
                <a:ea typeface="Calibri"/>
                <a:cs typeface="Calibri"/>
                <a:sym typeface="Calibri"/>
              </a:rPr>
              <a:t>at CIMSS</a:t>
            </a:r>
            <a:endParaRPr sz="1800" b="0" i="0" u="none" strike="noStrike" cap="none" dirty="0">
              <a:solidFill>
                <a:srgbClr val="000000"/>
              </a:solidFill>
              <a:latin typeface="Arial"/>
              <a:ea typeface="Arial"/>
              <a:cs typeface="Arial"/>
              <a:sym typeface="Arial"/>
            </a:endParaRPr>
          </a:p>
          <a:p>
            <a:pPr marL="0" marR="0" lvl="0" indent="0" algn="l" rtl="0">
              <a:lnSpc>
                <a:spcPct val="120000"/>
              </a:lnSpc>
              <a:spcBef>
                <a:spcPts val="800"/>
              </a:spcBef>
              <a:spcAft>
                <a:spcPts val="0"/>
              </a:spcAft>
              <a:buNone/>
            </a:pPr>
            <a:r>
              <a:rPr lang="en-US" sz="2000" b="0" i="0" u="sng" strike="noStrike" cap="none" dirty="0">
                <a:solidFill>
                  <a:srgbClr val="000000"/>
                </a:solidFill>
                <a:latin typeface="Calibri"/>
                <a:ea typeface="Calibri"/>
                <a:cs typeface="Calibri"/>
                <a:sym typeface="Calibri"/>
                <a:hlinkClick r:id="rId6">
                  <a:extLst>
                    <a:ext uri="{A12FA001-AC4F-418D-AE19-62706E023703}">
                      <ahyp:hlinkClr xmlns:ahyp="http://schemas.microsoft.com/office/drawing/2018/hyperlinkcolor" val="tx"/>
                    </a:ext>
                  </a:extLst>
                </a:hlinkClick>
              </a:rPr>
              <a:t>Geographic Information Network of Alaska (GINA)</a:t>
            </a:r>
            <a:endParaRPr sz="2000" b="0" i="0" u="none" strike="noStrike" cap="none" dirty="0">
              <a:solidFill>
                <a:srgbClr val="000000"/>
              </a:solidFill>
              <a:latin typeface="Calibri"/>
              <a:ea typeface="Calibri"/>
              <a:cs typeface="Calibri"/>
              <a:sym typeface="Calibri"/>
            </a:endParaRPr>
          </a:p>
          <a:p>
            <a:pPr marL="0" marR="0" lvl="0" indent="0" algn="l" rtl="0">
              <a:lnSpc>
                <a:spcPct val="120000"/>
              </a:lnSpc>
              <a:spcBef>
                <a:spcPts val="800"/>
              </a:spcBef>
              <a:spcAft>
                <a:spcPts val="0"/>
              </a:spcAft>
              <a:buNone/>
            </a:pPr>
            <a:r>
              <a:rPr lang="en-US" sz="2000" b="0" i="0" u="sng" strike="noStrike" cap="none" dirty="0">
                <a:solidFill>
                  <a:srgbClr val="000000"/>
                </a:solidFill>
                <a:latin typeface="Calibri"/>
                <a:ea typeface="Calibri"/>
                <a:cs typeface="Calibri"/>
                <a:sym typeface="Calibri"/>
                <a:hlinkClick r:id="rId7">
                  <a:extLst>
                    <a:ext uri="{A12FA001-AC4F-418D-AE19-62706E023703}">
                      <ahyp:hlinkClr xmlns:ahyp="http://schemas.microsoft.com/office/drawing/2018/hyperlinkcolor" val="tx"/>
                    </a:ext>
                  </a:extLst>
                </a:hlinkClick>
              </a:rPr>
              <a:t>WMO Global Cryosphere Watch (GCW)</a:t>
            </a:r>
            <a:endParaRPr sz="2000" b="0" i="0" u="none" strike="noStrike" cap="none" dirty="0">
              <a:solidFill>
                <a:srgbClr val="000000"/>
              </a:solidFill>
              <a:latin typeface="Calibri"/>
              <a:ea typeface="Calibri"/>
              <a:cs typeface="Calibri"/>
              <a:sym typeface="Calibri"/>
            </a:endParaRPr>
          </a:p>
          <a:p>
            <a:pPr marL="0" marR="0" lvl="0" indent="0" algn="l" rtl="0">
              <a:lnSpc>
                <a:spcPct val="120000"/>
              </a:lnSpc>
              <a:spcBef>
                <a:spcPts val="800"/>
              </a:spcBef>
              <a:spcAft>
                <a:spcPts val="0"/>
              </a:spcAft>
              <a:buNone/>
            </a:pPr>
            <a:endParaRPr sz="2000" b="0" i="0" u="none" strike="noStrike" cap="none" dirty="0">
              <a:solidFill>
                <a:srgbClr val="000000"/>
              </a:solidFill>
              <a:latin typeface="Calibri"/>
              <a:ea typeface="Calibri"/>
              <a:cs typeface="Calibri"/>
              <a:sym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33"/>
        <p:cNvGrpSpPr/>
        <p:nvPr/>
      </p:nvGrpSpPr>
      <p:grpSpPr>
        <a:xfrm>
          <a:off x="0" y="0"/>
          <a:ext cx="0" cy="0"/>
          <a:chOff x="0" y="0"/>
          <a:chExt cx="0" cy="0"/>
        </a:xfrm>
      </p:grpSpPr>
      <p:sp>
        <p:nvSpPr>
          <p:cNvPr id="334" name="Google Shape;334;p4"/>
          <p:cNvSpPr txBox="1"/>
          <p:nvPr/>
        </p:nvSpPr>
        <p:spPr>
          <a:xfrm>
            <a:off x="1836008" y="294272"/>
            <a:ext cx="8651539" cy="523210"/>
          </a:xfrm>
          <a:prstGeom prst="rect">
            <a:avLst/>
          </a:prstGeom>
          <a:solidFill>
            <a:srgbClr val="002850"/>
          </a:solidFill>
          <a:ln w="10000" cap="flat" cmpd="sng">
            <a:solidFill>
              <a:srgbClr val="39639D"/>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2800" b="0" i="0" u="none" strike="noStrike" cap="none">
                <a:solidFill>
                  <a:srgbClr val="FFFFFF"/>
                </a:solidFill>
                <a:latin typeface="Arial"/>
                <a:ea typeface="Arial"/>
                <a:cs typeface="Arial"/>
                <a:sym typeface="Arial"/>
              </a:rPr>
              <a:t>Importance of the Cryosphere</a:t>
            </a:r>
            <a:endParaRPr sz="1400" b="0" i="0" u="none" strike="noStrike" cap="none">
              <a:solidFill>
                <a:srgbClr val="000000"/>
              </a:solidFill>
              <a:latin typeface="Arial"/>
              <a:ea typeface="Arial"/>
              <a:cs typeface="Arial"/>
              <a:sym typeface="Arial"/>
            </a:endParaRPr>
          </a:p>
        </p:txBody>
      </p:sp>
      <p:pic>
        <p:nvPicPr>
          <p:cNvPr id="335" name="Google Shape;335;p4" descr="Screen Shot 2015-02-22 at 11.12.29 AM.png"/>
          <p:cNvPicPr preferRelativeResize="0"/>
          <p:nvPr/>
        </p:nvPicPr>
        <p:blipFill rotWithShape="1">
          <a:blip r:embed="rId3">
            <a:alphaModFix/>
          </a:blip>
          <a:srcRect/>
          <a:stretch/>
        </p:blipFill>
        <p:spPr>
          <a:xfrm>
            <a:off x="1815251" y="1276425"/>
            <a:ext cx="8351699" cy="5336026"/>
          </a:xfrm>
          <a:prstGeom prst="rect">
            <a:avLst/>
          </a:prstGeom>
          <a:noFill/>
          <a:ln>
            <a:noFill/>
          </a:ln>
        </p:spPr>
      </p:pic>
      <p:pic>
        <p:nvPicPr>
          <p:cNvPr id="336" name="Google Shape;336;p4" descr="Screen Shot 2015-04-21 at 1.08.06 PM.png"/>
          <p:cNvPicPr preferRelativeResize="0"/>
          <p:nvPr/>
        </p:nvPicPr>
        <p:blipFill rotWithShape="1">
          <a:blip r:embed="rId4">
            <a:alphaModFix/>
          </a:blip>
          <a:srcRect/>
          <a:stretch/>
        </p:blipFill>
        <p:spPr>
          <a:xfrm>
            <a:off x="7263550" y="3870276"/>
            <a:ext cx="3662800" cy="235262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41"/>
        <p:cNvGrpSpPr/>
        <p:nvPr/>
      </p:nvGrpSpPr>
      <p:grpSpPr>
        <a:xfrm>
          <a:off x="0" y="0"/>
          <a:ext cx="0" cy="0"/>
          <a:chOff x="0" y="0"/>
          <a:chExt cx="0" cy="0"/>
        </a:xfrm>
      </p:grpSpPr>
      <p:sp>
        <p:nvSpPr>
          <p:cNvPr id="342" name="Google Shape;342;p5"/>
          <p:cNvSpPr txBox="1"/>
          <p:nvPr/>
        </p:nvSpPr>
        <p:spPr>
          <a:xfrm>
            <a:off x="1839676" y="313523"/>
            <a:ext cx="8651539" cy="523210"/>
          </a:xfrm>
          <a:prstGeom prst="rect">
            <a:avLst/>
          </a:prstGeom>
          <a:solidFill>
            <a:srgbClr val="002850"/>
          </a:solidFill>
          <a:ln w="10000" cap="flat" cmpd="sng">
            <a:solidFill>
              <a:srgbClr val="39639D"/>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2800" b="0" i="0" u="none" strike="noStrike" cap="none">
                <a:solidFill>
                  <a:srgbClr val="FFFFFF"/>
                </a:solidFill>
                <a:latin typeface="Arial"/>
                <a:ea typeface="Arial"/>
                <a:cs typeface="Arial"/>
                <a:sym typeface="Arial"/>
              </a:rPr>
              <a:t>Importance of the Cryosphere</a:t>
            </a:r>
            <a:endParaRPr sz="1400" b="0" i="0" u="none" strike="noStrike" cap="none">
              <a:solidFill>
                <a:srgbClr val="000000"/>
              </a:solidFill>
              <a:latin typeface="Arial"/>
              <a:ea typeface="Arial"/>
              <a:cs typeface="Arial"/>
              <a:sym typeface="Arial"/>
            </a:endParaRPr>
          </a:p>
        </p:txBody>
      </p:sp>
      <p:pic>
        <p:nvPicPr>
          <p:cNvPr id="343" name="Google Shape;343;p5" descr="Screen Shot 2015-02-22 at 11.12.16 AM.png"/>
          <p:cNvPicPr preferRelativeResize="0"/>
          <p:nvPr/>
        </p:nvPicPr>
        <p:blipFill rotWithShape="1">
          <a:blip r:embed="rId3">
            <a:alphaModFix/>
          </a:blip>
          <a:srcRect/>
          <a:stretch/>
        </p:blipFill>
        <p:spPr>
          <a:xfrm>
            <a:off x="2033124" y="1459351"/>
            <a:ext cx="8096500" cy="51051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49"/>
        <p:cNvGrpSpPr/>
        <p:nvPr/>
      </p:nvGrpSpPr>
      <p:grpSpPr>
        <a:xfrm>
          <a:off x="0" y="0"/>
          <a:ext cx="0" cy="0"/>
          <a:chOff x="0" y="0"/>
          <a:chExt cx="0" cy="0"/>
        </a:xfrm>
      </p:grpSpPr>
      <p:sp>
        <p:nvSpPr>
          <p:cNvPr id="350" name="Google Shape;350;p6"/>
          <p:cNvSpPr txBox="1"/>
          <p:nvPr/>
        </p:nvSpPr>
        <p:spPr>
          <a:xfrm>
            <a:off x="1843665" y="204636"/>
            <a:ext cx="8440951" cy="523210"/>
          </a:xfrm>
          <a:prstGeom prst="rect">
            <a:avLst/>
          </a:prstGeom>
          <a:solidFill>
            <a:srgbClr val="002850"/>
          </a:solidFill>
          <a:ln w="10000" cap="flat" cmpd="sng">
            <a:solidFill>
              <a:srgbClr val="39639D"/>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2800" b="0" i="0" u="none" strike="noStrike" cap="none">
                <a:solidFill>
                  <a:srgbClr val="FFFFFF"/>
                </a:solidFill>
                <a:latin typeface="Arial"/>
                <a:ea typeface="Arial"/>
                <a:cs typeface="Arial"/>
                <a:sym typeface="Arial"/>
              </a:rPr>
              <a:t>How the Arctic looks from space</a:t>
            </a:r>
            <a:endParaRPr sz="1400" b="0" i="0" u="none" strike="noStrike" cap="none">
              <a:solidFill>
                <a:srgbClr val="000000"/>
              </a:solidFill>
              <a:latin typeface="Arial"/>
              <a:ea typeface="Arial"/>
              <a:cs typeface="Arial"/>
              <a:sym typeface="Arial"/>
            </a:endParaRPr>
          </a:p>
        </p:txBody>
      </p:sp>
      <p:pic>
        <p:nvPicPr>
          <p:cNvPr id="351" name="Google Shape;351;p6" descr="STILLsea_ice1979to1981average_noOutline"/>
          <p:cNvPicPr preferRelativeResize="0"/>
          <p:nvPr/>
        </p:nvPicPr>
        <p:blipFill rotWithShape="1">
          <a:blip r:embed="rId3">
            <a:alphaModFix/>
          </a:blip>
          <a:srcRect/>
          <a:stretch/>
        </p:blipFill>
        <p:spPr>
          <a:xfrm>
            <a:off x="1524000" y="930218"/>
            <a:ext cx="9144000" cy="5360676"/>
          </a:xfrm>
          <a:prstGeom prst="rect">
            <a:avLst/>
          </a:prstGeom>
          <a:noFill/>
          <a:ln>
            <a:noFill/>
          </a:ln>
        </p:spPr>
      </p:pic>
      <p:sp>
        <p:nvSpPr>
          <p:cNvPr id="352" name="Google Shape;352;p6"/>
          <p:cNvSpPr txBox="1">
            <a:spLocks noGrp="1"/>
          </p:cNvSpPr>
          <p:nvPr>
            <p:ph type="sldNum" idx="12"/>
          </p:nvPr>
        </p:nvSpPr>
        <p:spPr>
          <a:xfrm>
            <a:off x="8077200" y="6356351"/>
            <a:ext cx="2133600" cy="365125"/>
          </a:xfrm>
          <a:prstGeom prst="rect">
            <a:avLst/>
          </a:prstGeom>
          <a:noFill/>
          <a:ln>
            <a:noFill/>
          </a:ln>
        </p:spPr>
        <p:txBody>
          <a:bodyPr spcFirstLastPara="1" wrap="square" lIns="91375" tIns="45675" rIns="91375" bIns="45675" anchor="ctr" anchorCtr="0">
            <a:noAutofit/>
          </a:bodyPr>
          <a:lstStyle/>
          <a:p>
            <a:pPr marL="0" marR="0" lvl="0" indent="0" algn="r" rtl="0">
              <a:lnSpc>
                <a:spcPct val="120000"/>
              </a:lnSpc>
              <a:spcBef>
                <a:spcPts val="0"/>
              </a:spcBef>
              <a:spcAft>
                <a:spcPts val="0"/>
              </a:spcAft>
              <a:buClr>
                <a:srgbClr val="898989"/>
              </a:buClr>
              <a:buSzPts val="1200"/>
              <a:buFont typeface="Noto Sans Symbols"/>
              <a:buNone/>
            </a:pPr>
            <a:fld id="{00000000-1234-1234-1234-123412341234}" type="slidenum">
              <a:rPr lang="en-US"/>
              <a:t>6</a:t>
            </a:fld>
            <a:endParaRPr/>
          </a:p>
        </p:txBody>
      </p:sp>
      <p:sp>
        <p:nvSpPr>
          <p:cNvPr id="353" name="Google Shape;353;p6"/>
          <p:cNvSpPr txBox="1"/>
          <p:nvPr/>
        </p:nvSpPr>
        <p:spPr>
          <a:xfrm>
            <a:off x="2579525" y="6343775"/>
            <a:ext cx="6816300" cy="390300"/>
          </a:xfrm>
          <a:prstGeom prst="rect">
            <a:avLst/>
          </a:prstGeom>
          <a:solidFill>
            <a:schemeClr val="dk2"/>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700" i="1">
                <a:solidFill>
                  <a:srgbClr val="FFFF00"/>
                </a:solidFill>
                <a:latin typeface="Calibri"/>
                <a:ea typeface="Calibri"/>
                <a:cs typeface="Calibri"/>
                <a:sym typeface="Calibri"/>
              </a:rPr>
              <a:t>Question: How are the Arctic and Antarctic different? Answer in the chat.</a:t>
            </a:r>
            <a:endParaRPr sz="1700" i="1">
              <a:solidFill>
                <a:srgbClr val="FFFF00"/>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59"/>
        <p:cNvGrpSpPr/>
        <p:nvPr/>
      </p:nvGrpSpPr>
      <p:grpSpPr>
        <a:xfrm>
          <a:off x="0" y="0"/>
          <a:ext cx="0" cy="0"/>
          <a:chOff x="0" y="0"/>
          <a:chExt cx="0" cy="0"/>
        </a:xfrm>
      </p:grpSpPr>
      <p:pic>
        <p:nvPicPr>
          <p:cNvPr id="360" name="Google Shape;360;p7" descr="arat_modis.jpg"/>
          <p:cNvPicPr preferRelativeResize="0"/>
          <p:nvPr/>
        </p:nvPicPr>
        <p:blipFill rotWithShape="1">
          <a:blip r:embed="rId3">
            <a:alphaModFix/>
          </a:blip>
          <a:srcRect/>
          <a:stretch/>
        </p:blipFill>
        <p:spPr>
          <a:xfrm>
            <a:off x="2374292" y="929367"/>
            <a:ext cx="7444945" cy="5616864"/>
          </a:xfrm>
          <a:prstGeom prst="rect">
            <a:avLst/>
          </a:prstGeom>
          <a:noFill/>
          <a:ln>
            <a:noFill/>
          </a:ln>
        </p:spPr>
      </p:pic>
      <p:sp>
        <p:nvSpPr>
          <p:cNvPr id="361" name="Google Shape;361;p7"/>
          <p:cNvSpPr txBox="1"/>
          <p:nvPr/>
        </p:nvSpPr>
        <p:spPr>
          <a:xfrm>
            <a:off x="1843665" y="204636"/>
            <a:ext cx="8440951" cy="523210"/>
          </a:xfrm>
          <a:prstGeom prst="rect">
            <a:avLst/>
          </a:prstGeom>
          <a:solidFill>
            <a:srgbClr val="002850"/>
          </a:solidFill>
          <a:ln w="10000" cap="flat" cmpd="sng">
            <a:solidFill>
              <a:srgbClr val="39639D"/>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2800" b="0" i="0" u="none" strike="noStrike" cap="none">
                <a:solidFill>
                  <a:srgbClr val="FFFFFF"/>
                </a:solidFill>
                <a:latin typeface="Arial"/>
                <a:ea typeface="Arial"/>
                <a:cs typeface="Arial"/>
                <a:sym typeface="Arial"/>
              </a:rPr>
              <a:t>How the Arctic looks from space</a:t>
            </a:r>
            <a:endParaRPr sz="1400" b="0" i="0" u="none" strike="noStrike" cap="none">
              <a:solidFill>
                <a:srgbClr val="000000"/>
              </a:solidFill>
              <a:latin typeface="Arial"/>
              <a:ea typeface="Arial"/>
              <a:cs typeface="Arial"/>
              <a:sym typeface="Arial"/>
            </a:endParaRPr>
          </a:p>
        </p:txBody>
      </p:sp>
      <p:sp>
        <p:nvSpPr>
          <p:cNvPr id="362" name="Google Shape;362;p7"/>
          <p:cNvSpPr txBox="1">
            <a:spLocks noGrp="1"/>
          </p:cNvSpPr>
          <p:nvPr>
            <p:ph type="sldNum" idx="12"/>
          </p:nvPr>
        </p:nvSpPr>
        <p:spPr>
          <a:xfrm>
            <a:off x="8077200" y="6356351"/>
            <a:ext cx="2133600" cy="365125"/>
          </a:xfrm>
          <a:prstGeom prst="rect">
            <a:avLst/>
          </a:prstGeom>
          <a:noFill/>
          <a:ln>
            <a:noFill/>
          </a:ln>
        </p:spPr>
        <p:txBody>
          <a:bodyPr spcFirstLastPara="1" wrap="square" lIns="91375" tIns="45675" rIns="91375" bIns="45675" anchor="ctr" anchorCtr="0">
            <a:noAutofit/>
          </a:bodyPr>
          <a:lstStyle/>
          <a:p>
            <a:pPr marL="0" marR="0" lvl="0" indent="0" algn="r" rtl="0">
              <a:lnSpc>
                <a:spcPct val="120000"/>
              </a:lnSpc>
              <a:spcBef>
                <a:spcPts val="0"/>
              </a:spcBef>
              <a:spcAft>
                <a:spcPts val="0"/>
              </a:spcAft>
              <a:buClr>
                <a:srgbClr val="898989"/>
              </a:buClr>
              <a:buSzPts val="1200"/>
              <a:buFont typeface="Noto Sans Symbols"/>
              <a:buNone/>
            </a:pPr>
            <a:fld id="{00000000-1234-1234-1234-123412341234}" type="slidenum">
              <a:rPr lang="en-US"/>
              <a:t>7</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68"/>
        <p:cNvGrpSpPr/>
        <p:nvPr/>
      </p:nvGrpSpPr>
      <p:grpSpPr>
        <a:xfrm>
          <a:off x="0" y="0"/>
          <a:ext cx="0" cy="0"/>
          <a:chOff x="0" y="0"/>
          <a:chExt cx="0" cy="0"/>
        </a:xfrm>
      </p:grpSpPr>
      <p:grpSp>
        <p:nvGrpSpPr>
          <p:cNvPr id="369" name="Google Shape;369;p8"/>
          <p:cNvGrpSpPr/>
          <p:nvPr/>
        </p:nvGrpSpPr>
        <p:grpSpPr>
          <a:xfrm>
            <a:off x="1984333" y="1075106"/>
            <a:ext cx="8465037" cy="5646360"/>
            <a:chOff x="371582" y="1211640"/>
            <a:chExt cx="8465037" cy="5646360"/>
          </a:xfrm>
        </p:grpSpPr>
        <p:pic>
          <p:nvPicPr>
            <p:cNvPr id="370" name="Google Shape;370;p8"/>
            <p:cNvPicPr preferRelativeResize="0"/>
            <p:nvPr/>
          </p:nvPicPr>
          <p:blipFill rotWithShape="1">
            <a:blip r:embed="rId3">
              <a:alphaModFix/>
            </a:blip>
            <a:srcRect/>
            <a:stretch/>
          </p:blipFill>
          <p:spPr>
            <a:xfrm>
              <a:off x="371582" y="1211640"/>
              <a:ext cx="8465037" cy="5646360"/>
            </a:xfrm>
            <a:prstGeom prst="rect">
              <a:avLst/>
            </a:prstGeom>
            <a:noFill/>
            <a:ln>
              <a:noFill/>
            </a:ln>
          </p:spPr>
        </p:pic>
        <p:sp>
          <p:nvSpPr>
            <p:cNvPr id="371" name="Google Shape;371;p8"/>
            <p:cNvSpPr txBox="1"/>
            <p:nvPr/>
          </p:nvSpPr>
          <p:spPr>
            <a:xfrm>
              <a:off x="3471317" y="3322331"/>
              <a:ext cx="1068900" cy="400200"/>
            </a:xfrm>
            <a:prstGeom prst="rect">
              <a:avLst/>
            </a:prstGeom>
            <a:noFill/>
            <a:ln>
              <a:noFill/>
            </a:ln>
          </p:spPr>
          <p:txBody>
            <a:bodyPr spcFirstLastPara="1" wrap="square" lIns="91425" tIns="45700" rIns="91425" bIns="45700" anchor="t" anchorCtr="0">
              <a:spAutoFit/>
            </a:bodyPr>
            <a:lstStyle/>
            <a:p>
              <a:pPr marL="0" marR="0" lvl="0" indent="0" algn="l" rtl="0">
                <a:lnSpc>
                  <a:spcPct val="120000"/>
                </a:lnSpc>
                <a:spcBef>
                  <a:spcPts val="0"/>
                </a:spcBef>
                <a:spcAft>
                  <a:spcPts val="0"/>
                </a:spcAft>
                <a:buNone/>
              </a:pPr>
              <a:r>
                <a:rPr lang="en-US" sz="2000" b="1" i="0" u="none" strike="noStrike" cap="none">
                  <a:solidFill>
                    <a:schemeClr val="dk1"/>
                  </a:solidFill>
                  <a:latin typeface="Arial"/>
                  <a:ea typeface="Arial"/>
                  <a:cs typeface="Arial"/>
                  <a:sym typeface="Arial"/>
                </a:rPr>
                <a:t>Sea ice</a:t>
              </a:r>
              <a:endParaRPr sz="1400" b="0" i="0" u="none" strike="noStrike" cap="none">
                <a:solidFill>
                  <a:srgbClr val="000000"/>
                </a:solidFill>
                <a:latin typeface="Arial"/>
                <a:ea typeface="Arial"/>
                <a:cs typeface="Arial"/>
                <a:sym typeface="Arial"/>
              </a:endParaRPr>
            </a:p>
          </p:txBody>
        </p:sp>
      </p:grpSp>
      <p:sp>
        <p:nvSpPr>
          <p:cNvPr id="372" name="Google Shape;372;p8"/>
          <p:cNvSpPr txBox="1"/>
          <p:nvPr/>
        </p:nvSpPr>
        <p:spPr>
          <a:xfrm>
            <a:off x="1843665" y="204636"/>
            <a:ext cx="8440951" cy="523210"/>
          </a:xfrm>
          <a:prstGeom prst="rect">
            <a:avLst/>
          </a:prstGeom>
          <a:solidFill>
            <a:srgbClr val="002850"/>
          </a:solidFill>
          <a:ln w="10000" cap="flat" cmpd="sng">
            <a:solidFill>
              <a:srgbClr val="39639D"/>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2800" b="0" i="0" u="none" strike="noStrike" cap="none">
                <a:solidFill>
                  <a:srgbClr val="FFFFFF"/>
                </a:solidFill>
                <a:latin typeface="Arial"/>
                <a:ea typeface="Arial"/>
                <a:cs typeface="Arial"/>
                <a:sym typeface="Arial"/>
              </a:rPr>
              <a:t>How the Arctic looks from space</a:t>
            </a:r>
            <a:endParaRPr sz="1400" b="0" i="0" u="none" strike="noStrike" cap="none">
              <a:solidFill>
                <a:srgbClr val="000000"/>
              </a:solidFill>
              <a:latin typeface="Arial"/>
              <a:ea typeface="Arial"/>
              <a:cs typeface="Arial"/>
              <a:sym typeface="Arial"/>
            </a:endParaRPr>
          </a:p>
        </p:txBody>
      </p:sp>
      <p:sp>
        <p:nvSpPr>
          <p:cNvPr id="373" name="Google Shape;373;p8"/>
          <p:cNvSpPr txBox="1">
            <a:spLocks noGrp="1"/>
          </p:cNvSpPr>
          <p:nvPr>
            <p:ph type="sldNum" idx="12"/>
          </p:nvPr>
        </p:nvSpPr>
        <p:spPr>
          <a:xfrm>
            <a:off x="8077200" y="6356351"/>
            <a:ext cx="2133600" cy="365125"/>
          </a:xfrm>
          <a:prstGeom prst="rect">
            <a:avLst/>
          </a:prstGeom>
          <a:noFill/>
          <a:ln>
            <a:noFill/>
          </a:ln>
        </p:spPr>
        <p:txBody>
          <a:bodyPr spcFirstLastPara="1" wrap="square" lIns="91375" tIns="45675" rIns="91375" bIns="45675" anchor="ctr" anchorCtr="0">
            <a:noAutofit/>
          </a:bodyPr>
          <a:lstStyle/>
          <a:p>
            <a:pPr marL="0" marR="0" lvl="0" indent="0" algn="r" rtl="0">
              <a:lnSpc>
                <a:spcPct val="120000"/>
              </a:lnSpc>
              <a:spcBef>
                <a:spcPts val="0"/>
              </a:spcBef>
              <a:spcAft>
                <a:spcPts val="0"/>
              </a:spcAft>
              <a:buClr>
                <a:srgbClr val="898989"/>
              </a:buClr>
              <a:buSzPts val="1200"/>
              <a:buFont typeface="Noto Sans Symbols"/>
              <a:buNone/>
            </a:pPr>
            <a:fld id="{00000000-1234-1234-1234-123412341234}" type="slidenum">
              <a:rPr lang="en-US"/>
              <a:t>8</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77"/>
        <p:cNvGrpSpPr/>
        <p:nvPr/>
      </p:nvGrpSpPr>
      <p:grpSpPr>
        <a:xfrm>
          <a:off x="0" y="0"/>
          <a:ext cx="0" cy="0"/>
          <a:chOff x="0" y="0"/>
          <a:chExt cx="0" cy="0"/>
        </a:xfrm>
      </p:grpSpPr>
      <p:pic>
        <p:nvPicPr>
          <p:cNvPr id="378" name="Google Shape;378;p9" descr="VIIRS_NCC_EDR_albedo_antarctic_peninsula_21aug2013_fullmoon_subset2.jpg"/>
          <p:cNvPicPr preferRelativeResize="0"/>
          <p:nvPr/>
        </p:nvPicPr>
        <p:blipFill rotWithShape="1">
          <a:blip r:embed="rId3">
            <a:alphaModFix/>
          </a:blip>
          <a:srcRect/>
          <a:stretch/>
        </p:blipFill>
        <p:spPr>
          <a:xfrm>
            <a:off x="3312578" y="779420"/>
            <a:ext cx="5707996" cy="5167631"/>
          </a:xfrm>
          <a:prstGeom prst="rect">
            <a:avLst/>
          </a:prstGeom>
          <a:noFill/>
          <a:ln>
            <a:noFill/>
          </a:ln>
        </p:spPr>
      </p:pic>
      <p:sp>
        <p:nvSpPr>
          <p:cNvPr id="379" name="Google Shape;379;p9"/>
          <p:cNvSpPr txBox="1"/>
          <p:nvPr/>
        </p:nvSpPr>
        <p:spPr>
          <a:xfrm>
            <a:off x="1563189" y="6008398"/>
            <a:ext cx="9101546" cy="116951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a:solidFill>
                  <a:schemeClr val="dk1"/>
                </a:solidFill>
                <a:latin typeface="Calibri"/>
                <a:ea typeface="Calibri"/>
                <a:cs typeface="Calibri"/>
                <a:sym typeface="Calibri"/>
              </a:rPr>
              <a:t>Sea ice, open water, and thin clouds are distinguishable under full moonlight, night conditions with either the VIIRS Day Night Band (DNB) or  Near Constant Contrast EDR.  Useful imagery most likely will  be good for half moon conditions as well but distinguishing features will be become difficult for less than quarter moon phase. (</a:t>
            </a:r>
            <a:r>
              <a:rPr lang="en-US" sz="1400" b="0" i="1" u="none" strike="noStrike" cap="none">
                <a:solidFill>
                  <a:schemeClr val="dk1"/>
                </a:solidFill>
                <a:latin typeface="Calibri"/>
                <a:ea typeface="Calibri"/>
                <a:cs typeface="Calibri"/>
                <a:sym typeface="Calibri"/>
              </a:rPr>
              <a:t>Courtesy of C. Seaman and S. Miller</a:t>
            </a:r>
            <a:r>
              <a:rPr lang="en-US" sz="1400" b="0" i="0" u="none" strike="noStrike" cap="none">
                <a:solidFill>
                  <a:schemeClr val="dk1"/>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endParaRPr sz="1400" b="0" i="0" u="none" strike="noStrike" cap="none">
              <a:solidFill>
                <a:schemeClr val="dk1"/>
              </a:solidFill>
              <a:latin typeface="Calibri"/>
              <a:ea typeface="Calibri"/>
              <a:cs typeface="Calibri"/>
              <a:sym typeface="Calibri"/>
            </a:endParaRPr>
          </a:p>
        </p:txBody>
      </p:sp>
      <p:sp>
        <p:nvSpPr>
          <p:cNvPr id="380" name="Google Shape;380;p9"/>
          <p:cNvSpPr txBox="1"/>
          <p:nvPr/>
        </p:nvSpPr>
        <p:spPr>
          <a:xfrm>
            <a:off x="5933938" y="4621724"/>
            <a:ext cx="3086636" cy="120032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800" b="0" i="0" u="none" strike="noStrike" cap="none">
                <a:solidFill>
                  <a:schemeClr val="dk1"/>
                </a:solidFill>
                <a:latin typeface="Calibri"/>
                <a:ea typeface="Calibri"/>
                <a:cs typeface="Calibri"/>
                <a:sym typeface="Calibri"/>
              </a:rPr>
              <a:t>VIIRS Day-Night Band (DNB) NCC EDR Albedo, 21-Aug-2013 02:29-02:35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None/>
            </a:pPr>
            <a:r>
              <a:rPr lang="en-US" sz="1800" b="0" i="0" u="none" strike="noStrike" cap="none">
                <a:solidFill>
                  <a:schemeClr val="dk1"/>
                </a:solidFill>
                <a:latin typeface="Calibri"/>
                <a:ea typeface="Calibri"/>
                <a:cs typeface="Calibri"/>
                <a:sym typeface="Calibri"/>
              </a:rPr>
              <a:t>Full Moonlight Night Scene</a:t>
            </a:r>
            <a:endParaRPr sz="1400" b="0" i="0" u="none" strike="noStrike" cap="none">
              <a:solidFill>
                <a:srgbClr val="000000"/>
              </a:solidFill>
              <a:latin typeface="Arial"/>
              <a:ea typeface="Arial"/>
              <a:cs typeface="Arial"/>
              <a:sym typeface="Arial"/>
            </a:endParaRPr>
          </a:p>
        </p:txBody>
      </p:sp>
      <p:sp>
        <p:nvSpPr>
          <p:cNvPr id="381" name="Google Shape;381;p9"/>
          <p:cNvSpPr txBox="1"/>
          <p:nvPr/>
        </p:nvSpPr>
        <p:spPr>
          <a:xfrm>
            <a:off x="6503129" y="1761310"/>
            <a:ext cx="1144865" cy="33855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600" b="0" i="0" u="none" strike="noStrike" cap="none">
                <a:solidFill>
                  <a:srgbClr val="000000"/>
                </a:solidFill>
                <a:latin typeface="Calibri"/>
                <a:ea typeface="Calibri"/>
                <a:cs typeface="Calibri"/>
                <a:sym typeface="Calibri"/>
              </a:rPr>
              <a:t>thin clouds </a:t>
            </a:r>
            <a:endParaRPr sz="1400" b="0" i="0" u="none" strike="noStrike" cap="none">
              <a:solidFill>
                <a:srgbClr val="000000"/>
              </a:solidFill>
              <a:latin typeface="Arial"/>
              <a:ea typeface="Arial"/>
              <a:cs typeface="Arial"/>
              <a:sym typeface="Arial"/>
            </a:endParaRPr>
          </a:p>
        </p:txBody>
      </p:sp>
      <p:sp>
        <p:nvSpPr>
          <p:cNvPr id="382" name="Google Shape;382;p9"/>
          <p:cNvSpPr txBox="1"/>
          <p:nvPr/>
        </p:nvSpPr>
        <p:spPr>
          <a:xfrm>
            <a:off x="7839895" y="1119453"/>
            <a:ext cx="793807" cy="33855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600" b="0" i="0" u="none" strike="noStrike" cap="none">
                <a:solidFill>
                  <a:srgbClr val="000000"/>
                </a:solidFill>
                <a:latin typeface="Calibri"/>
                <a:ea typeface="Calibri"/>
                <a:cs typeface="Calibri"/>
                <a:sym typeface="Calibri"/>
              </a:rPr>
              <a:t>sea ice </a:t>
            </a:r>
            <a:endParaRPr sz="1400" b="0" i="0" u="none" strike="noStrike" cap="none">
              <a:solidFill>
                <a:srgbClr val="000000"/>
              </a:solidFill>
              <a:latin typeface="Arial"/>
              <a:ea typeface="Arial"/>
              <a:cs typeface="Arial"/>
              <a:sym typeface="Arial"/>
            </a:endParaRPr>
          </a:p>
        </p:txBody>
      </p:sp>
      <p:sp>
        <p:nvSpPr>
          <p:cNvPr id="383" name="Google Shape;383;p9"/>
          <p:cNvSpPr txBox="1"/>
          <p:nvPr/>
        </p:nvSpPr>
        <p:spPr>
          <a:xfrm>
            <a:off x="3688083" y="3065419"/>
            <a:ext cx="793807" cy="33855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600" b="0" i="0" u="none" strike="noStrike" cap="none">
                <a:solidFill>
                  <a:srgbClr val="000000"/>
                </a:solidFill>
                <a:latin typeface="Calibri"/>
                <a:ea typeface="Calibri"/>
                <a:cs typeface="Calibri"/>
                <a:sym typeface="Calibri"/>
              </a:rPr>
              <a:t>sea ice </a:t>
            </a:r>
            <a:endParaRPr sz="1400" b="0" i="0" u="none" strike="noStrike" cap="none">
              <a:solidFill>
                <a:srgbClr val="000000"/>
              </a:solidFill>
              <a:latin typeface="Arial"/>
              <a:ea typeface="Arial"/>
              <a:cs typeface="Arial"/>
              <a:sym typeface="Arial"/>
            </a:endParaRPr>
          </a:p>
        </p:txBody>
      </p:sp>
      <p:sp>
        <p:nvSpPr>
          <p:cNvPr id="384" name="Google Shape;384;p9"/>
          <p:cNvSpPr txBox="1"/>
          <p:nvPr/>
        </p:nvSpPr>
        <p:spPr>
          <a:xfrm>
            <a:off x="3312579" y="4883334"/>
            <a:ext cx="1144865" cy="33855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600" b="0" i="0" u="none" strike="noStrike" cap="none">
                <a:solidFill>
                  <a:srgbClr val="000000"/>
                </a:solidFill>
                <a:latin typeface="Calibri"/>
                <a:ea typeface="Calibri"/>
                <a:cs typeface="Calibri"/>
                <a:sym typeface="Calibri"/>
              </a:rPr>
              <a:t>thin clouds </a:t>
            </a:r>
            <a:endParaRPr sz="1400" b="0" i="0" u="none" strike="noStrike" cap="none">
              <a:solidFill>
                <a:srgbClr val="000000"/>
              </a:solidFill>
              <a:latin typeface="Arial"/>
              <a:ea typeface="Arial"/>
              <a:cs typeface="Arial"/>
              <a:sym typeface="Arial"/>
            </a:endParaRPr>
          </a:p>
        </p:txBody>
      </p:sp>
      <p:sp>
        <p:nvSpPr>
          <p:cNvPr id="385" name="Google Shape;385;p9"/>
          <p:cNvSpPr txBox="1"/>
          <p:nvPr/>
        </p:nvSpPr>
        <p:spPr>
          <a:xfrm>
            <a:off x="1843665" y="165447"/>
            <a:ext cx="8440951" cy="523210"/>
          </a:xfrm>
          <a:prstGeom prst="rect">
            <a:avLst/>
          </a:prstGeom>
          <a:solidFill>
            <a:srgbClr val="002850"/>
          </a:solidFill>
          <a:ln w="10000" cap="flat" cmpd="sng">
            <a:solidFill>
              <a:srgbClr val="39639D"/>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2800" b="0" i="0" u="none" strike="noStrike" cap="none">
                <a:solidFill>
                  <a:srgbClr val="FFFFFF"/>
                </a:solidFill>
                <a:latin typeface="Arial"/>
                <a:ea typeface="Arial"/>
                <a:cs typeface="Arial"/>
                <a:sym typeface="Arial"/>
              </a:rPr>
              <a:t>How the Arctic looks from space</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49_Default Design">
  <a:themeElements>
    <a:clrScheme name="8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2_Theme1">
  <a:themeElements>
    <a:clrScheme name="Extra Custom">
      <a:dk1>
        <a:srgbClr val="000000"/>
      </a:dk1>
      <a:lt1>
        <a:srgbClr val="FFFFFF"/>
      </a:lt1>
      <a:dk2>
        <a:srgbClr val="464646"/>
      </a:dk2>
      <a:lt2>
        <a:srgbClr val="DEF5FA"/>
      </a:lt2>
      <a:accent1>
        <a:srgbClr val="2DA2BF"/>
      </a:accent1>
      <a:accent2>
        <a:srgbClr val="DA1F28"/>
      </a:accent2>
      <a:accent3>
        <a:srgbClr val="EB641B"/>
      </a:accent3>
      <a:accent4>
        <a:srgbClr val="39639D"/>
      </a:accent4>
      <a:accent5>
        <a:srgbClr val="474B78"/>
      </a:accent5>
      <a:accent6>
        <a:srgbClr val="009900"/>
      </a:accent6>
      <a:hlink>
        <a:srgbClr val="106485"/>
      </a:hlink>
      <a:folHlink>
        <a:srgbClr val="44B9E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TotalTime>
  <Words>2303</Words>
  <Application>Microsoft Macintosh PowerPoint</Application>
  <PresentationFormat>Widescreen</PresentationFormat>
  <Paragraphs>275</Paragraphs>
  <Slides>36</Slides>
  <Notes>36</Notes>
  <HiddenSlides>0</HiddenSlides>
  <MMClips>0</MMClips>
  <ScaleCrop>false</ScaleCrop>
  <HeadingPairs>
    <vt:vector size="6" baseType="variant">
      <vt:variant>
        <vt:lpstr>Fonts Used</vt:lpstr>
      </vt:variant>
      <vt:variant>
        <vt:i4>8</vt:i4>
      </vt:variant>
      <vt:variant>
        <vt:lpstr>Theme</vt:lpstr>
      </vt:variant>
      <vt:variant>
        <vt:i4>5</vt:i4>
      </vt:variant>
      <vt:variant>
        <vt:lpstr>Slide Titles</vt:lpstr>
      </vt:variant>
      <vt:variant>
        <vt:i4>36</vt:i4>
      </vt:variant>
    </vt:vector>
  </HeadingPairs>
  <TitlesOfParts>
    <vt:vector size="49" baseType="lpstr">
      <vt:lpstr>Arial</vt:lpstr>
      <vt:lpstr>Times New Roman</vt:lpstr>
      <vt:lpstr>Calibri</vt:lpstr>
      <vt:lpstr>Noto Sans Symbols</vt:lpstr>
      <vt:lpstr>Candara</vt:lpstr>
      <vt:lpstr>Times</vt:lpstr>
      <vt:lpstr>Arial Black</vt:lpstr>
      <vt:lpstr>Oswald</vt:lpstr>
      <vt:lpstr>Office Theme</vt:lpstr>
      <vt:lpstr>1_Office Theme</vt:lpstr>
      <vt:lpstr>49_Default Design</vt:lpstr>
      <vt:lpstr>2_Office Theme</vt:lpstr>
      <vt:lpstr>2_Theme1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JPSS Cryosphere</vt:lpstr>
      <vt:lpstr>NOAA’s Snow and Ice Products</vt:lpstr>
      <vt:lpstr>PowerPoint Presentation</vt:lpstr>
      <vt:lpstr>PowerPoint Presentation</vt:lpstr>
      <vt:lpstr>PowerPoint Presentation</vt:lpstr>
      <vt:lpstr>PowerPoint Presentation</vt:lpstr>
      <vt:lpstr>AMSR2 Ice Motion</vt:lpstr>
      <vt:lpstr>VIIRS Ice Motion</vt:lpstr>
      <vt:lpstr>VIIRS Snow Fraction</vt:lpstr>
      <vt:lpstr>AMSR2 Snow Depth and Snow Water Equivalent (SWE)</vt:lpstr>
      <vt:lpstr>PowerPoint Presentation</vt:lpstr>
      <vt:lpstr>PowerPoint Presentation</vt:lpstr>
      <vt:lpstr>PowerPoint Presentation</vt:lpstr>
      <vt:lpstr>PowerPoint Presentation</vt:lpstr>
      <vt:lpstr>PowerPoint Presentation</vt:lpstr>
      <vt:lpstr>Conclusions</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xuanji wang</dc:creator>
  <cp:lastModifiedBy>Jeff Key</cp:lastModifiedBy>
  <cp:revision>3</cp:revision>
  <dcterms:created xsi:type="dcterms:W3CDTF">2002-06-20T01:56:14Z</dcterms:created>
  <dcterms:modified xsi:type="dcterms:W3CDTF">2023-06-26T23:10:17Z</dcterms:modified>
</cp:coreProperties>
</file>