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3" r:id="rId11"/>
    <p:sldId id="258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3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F958-EB0D-49A1-9108-9B177C1ADDF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FA6D-6D71-4840-921F-1DBBE594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1122363"/>
            <a:ext cx="10014857" cy="2387600"/>
          </a:xfrm>
        </p:spPr>
        <p:txBody>
          <a:bodyPr/>
          <a:lstStyle/>
          <a:p>
            <a:r>
              <a:rPr lang="en-US" dirty="0" smtClean="0"/>
              <a:t>Tulsa Oklahoma </a:t>
            </a:r>
            <a:br>
              <a:rPr lang="en-US" dirty="0" smtClean="0"/>
            </a:br>
            <a:r>
              <a:rPr lang="en-US" dirty="0" smtClean="0"/>
              <a:t>NOAA/CIMSS </a:t>
            </a:r>
            <a:r>
              <a:rPr lang="en-US" dirty="0" err="1" smtClean="0"/>
              <a:t>ProbSevere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 courtesy John </a:t>
            </a:r>
            <a:r>
              <a:rPr lang="en-US" dirty="0" err="1" smtClean="0"/>
              <a:t>Cintineo</a:t>
            </a:r>
            <a:r>
              <a:rPr lang="en-US" dirty="0" smtClean="0"/>
              <a:t>, UW-Madison CIMSS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3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49" y="0"/>
            <a:ext cx="999070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2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5261" y="972273"/>
            <a:ext cx="7940233" cy="507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1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5965" y="972273"/>
            <a:ext cx="6539529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0278" y="972273"/>
            <a:ext cx="6155216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6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5078" y="972272"/>
            <a:ext cx="5850416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4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6870" y="972272"/>
            <a:ext cx="5598624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2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4191" y="972272"/>
            <a:ext cx="5161303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2574" y="972272"/>
            <a:ext cx="4352920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9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" y="324091"/>
            <a:ext cx="12072272" cy="6366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8764" y="972272"/>
            <a:ext cx="3186729" cy="507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3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Tulsa Oklahoma  NOAA/CIMSS ProbSevere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Dayton Ohio ProbSevere</dc:title>
  <dc:creator>Scott Lindstrom</dc:creator>
  <cp:lastModifiedBy>Scott Lindstrom</cp:lastModifiedBy>
  <cp:revision>6</cp:revision>
  <dcterms:created xsi:type="dcterms:W3CDTF">2019-11-21T22:05:47Z</dcterms:created>
  <dcterms:modified xsi:type="dcterms:W3CDTF">2019-11-23T20:49:53Z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568B2F14-A2A8-482A-96F2-DA848D915E8C</vt:lpwstr>
  </property>
  <property fmtid="{D5CDD505-2E9C-101B-9397-08002B2CF9AE}" pid="3" name="ArticulatePath">
    <vt:lpwstr>Presentation1</vt:lpwstr>
  </property>
</Properties>
</file>