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9" r:id="rId2"/>
    <p:sldId id="26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3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2D848-B7C0-49CD-9EEB-AFCBACAB772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4CF93E-9F55-45E5-9CF1-9C16092F21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following 2 paragraphs out of section2 The use of SO2 measurements in aviation hazard mitigation: background</a:t>
            </a:r>
          </a:p>
          <a:p>
            <a:r>
              <a:rPr lang="en-US" sz="1200" kern="1200" baseline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rational in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Carn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al, 2009 says quite a bit in support of monitoring SO2. 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“Arguably the most hazardous volcanic clouds are those produced by explosive magmatic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eruptions of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silicic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volcanoes. These involve hot, viscous magma that is disrupted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explosively by high internal gas pressures as it ascends the volcanic conduit, producing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hot, fine-grained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ejecta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that rises rapidly, powered initially by the vertical momentum of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gas-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pyroclast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mixture in the jet phase, and then by buoyant convection due to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entrainment and heating of air by the hot ash in the convective phase (Carey and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Bursik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2000). The thermal energy in explosive, magmatic eruption plumes allows them to quickly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reach (and usually exceed) the cruising altitudes of jet aircraft (9–11 km). Since these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eruptions are driven by magmatic gases, the resultant clouds are also gas-rich, with the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dominant gases typically being water vapor (H2O), carbon dioxide (CO2), and SO2 (SO2 is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volatile sulfur species favored at the low pressures and high temperatures within an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erupting volcano). Of these gases, SO2 is by far the easiest to measure using remote sensing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techniques. Although the ash and SO2 may subsequently separate into distinct clouds under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conditions of vertical wind shear as the ash falls out to lower altitudes (e.g., Schneider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 al. 1999; Constantine et al. 2000), the presence of SO2 is a robust indication that a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magmatic eruption has occurred and that airborne ash is likely to be present.”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 The discussion above has focused on the use of SO2 measurements as a proxy for ash,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primary aviation hazard. However, there is also evidence that SO2 itself, and its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oxidation product sulfuric acid (sulfate) aerosol, constitute an aviation hazard in their own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right. During the sulfur-rich eruptions of El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Chicho´n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(Mexico) in 1982 and Pinatubo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(Philippines) in 1991, large amounts of SO2 were emplaced into the stratosphere, eventually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converting to sulfate aerosol. For months or years after these eruptions, airlines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reported an increase in the incidence of crazing of acrylic windows on jet aircraft,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attributed to the effects of residual volcanogenic acid aerosol at cruising altitudes (Bernard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and Rose 1990;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Casadevall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 1996). Problems reported after the Pinatubo eruption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included forward airframe damage, fading of polyurethane paint, and the accumulation of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sulfate deposits (anhydrite and gypsum) in turbines, which blocked cooling holes and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resulted in engine overheating (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Casadevall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et al. 1996). In June 1982, one year after the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Pinatubo eruption, a jet suffered engine power loss caused by accumulated sulfate deposits,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which were linked to the Pinatubo SO2 emissions by isotopic analysis (Miller and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Casadevall</a:t>
            </a:r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2000).”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A62B8-CBFA-4A7D-B97A-94A063C8223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3A62B8-CBFA-4A7D-B97A-94A063C82232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F573-99EC-446F-91B5-D810F862BDB5}" type="datetimeFigureOut">
              <a:rPr lang="en-US" smtClean="0"/>
              <a:pPr/>
              <a:t>6/9/2010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5F749-0A24-4C91-B6BB-4E3FBD44B8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</a:t>
            </a:r>
            <a:r>
              <a:rPr lang="en-US" sz="4000" baseline="-25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&gt; sulfate aerosol: aviation hazard</a:t>
            </a:r>
            <a:br>
              <a:rPr lang="en-US" sz="40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3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SO</a:t>
            </a:r>
            <a:r>
              <a:rPr lang="en-US" baseline="-25000" dirty="0" smtClean="0"/>
              <a:t>2</a:t>
            </a:r>
            <a:r>
              <a:rPr lang="en-US" dirty="0" smtClean="0"/>
              <a:t> as a proxy for ash  </a:t>
            </a:r>
            <a:endParaRPr lang="en-US" dirty="0"/>
          </a:p>
          <a:p>
            <a:r>
              <a:rPr lang="en-US" dirty="0" smtClean="0"/>
              <a:t>Following sulfur rich eruptions of El </a:t>
            </a:r>
            <a:r>
              <a:rPr lang="en-US" dirty="0" err="1" smtClean="0"/>
              <a:t>Chichón</a:t>
            </a:r>
            <a:r>
              <a:rPr lang="en-US" dirty="0" smtClean="0"/>
              <a:t> </a:t>
            </a:r>
            <a:r>
              <a:rPr lang="en-US" dirty="0" smtClean="0"/>
              <a:t>(1982) and Pinatubo ( 1991)</a:t>
            </a:r>
          </a:p>
          <a:p>
            <a:pPr lvl="1"/>
            <a:r>
              <a:rPr lang="en-US" dirty="0" smtClean="0"/>
              <a:t>Crazing of acrylic windows, forward airframe damage, fading of polyurethane paint, accumulation of sulfate deposits in turbines</a:t>
            </a:r>
          </a:p>
          <a:p>
            <a:r>
              <a:rPr lang="en-US" dirty="0" smtClean="0"/>
              <a:t>Haze &gt; reduced visibility</a:t>
            </a:r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Hazards in the air</a:t>
            </a:r>
            <a:endParaRPr lang="en-US" sz="4000" dirty="0">
              <a:solidFill>
                <a:srgbClr val="99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038600"/>
          </a:xfrm>
          <a:noFill/>
        </p:spPr>
        <p:txBody>
          <a:bodyPr>
            <a:normAutofit fontScale="92500"/>
          </a:bodyPr>
          <a:lstStyle/>
          <a:p>
            <a:pPr eaLnBrk="1" hangingPunct="1">
              <a:defRPr/>
            </a:pPr>
            <a:r>
              <a:rPr lang="en-US" dirty="0" smtClean="0"/>
              <a:t>Ash/sulfate aerosol can cause significant damage to airframes, and engine components</a:t>
            </a:r>
          </a:p>
          <a:p>
            <a:pPr lvl="1" eaLnBrk="1" hangingPunct="1">
              <a:defRPr/>
            </a:pPr>
            <a:r>
              <a:rPr lang="en-US" dirty="0" smtClean="0"/>
              <a:t>in-flight engine loss</a:t>
            </a:r>
          </a:p>
          <a:p>
            <a:pPr lvl="1" eaLnBrk="1" hangingPunct="1">
              <a:defRPr/>
            </a:pPr>
            <a:r>
              <a:rPr lang="en-US" dirty="0" smtClean="0"/>
              <a:t>windshield abrasion/crazing</a:t>
            </a:r>
          </a:p>
          <a:p>
            <a:pPr lvl="1" eaLnBrk="1" hangingPunct="1">
              <a:defRPr/>
            </a:pPr>
            <a:r>
              <a:rPr lang="en-US" dirty="0" smtClean="0"/>
              <a:t>instrument damage</a:t>
            </a:r>
          </a:p>
          <a:p>
            <a:pPr eaLnBrk="1" hangingPunct="1">
              <a:defRPr/>
            </a:pPr>
            <a:r>
              <a:rPr lang="en-US" dirty="0" smtClean="0"/>
              <a:t>Ash and aerosol avoidance causes substantial delays in flight operations</a:t>
            </a:r>
          </a:p>
          <a:p>
            <a:pPr eaLnBrk="1" hangingPunct="1">
              <a:defRPr/>
            </a:pPr>
            <a:r>
              <a:rPr lang="en-US" dirty="0" smtClean="0"/>
              <a:t>Unknown health hazards associated with gases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227</TotalTime>
  <Words>606</Words>
  <Application>Microsoft Office PowerPoint</Application>
  <PresentationFormat>On-screen Show (4:3)</PresentationFormat>
  <Paragraphs>48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SO2 &gt; sulfate aerosol: aviation hazard </vt:lpstr>
      <vt:lpstr>Hazards in the air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Bernadette Connell</dc:creator>
  <cp:lastModifiedBy>Bernadette Connell</cp:lastModifiedBy>
  <cp:revision>18</cp:revision>
  <dcterms:created xsi:type="dcterms:W3CDTF">2010-06-08T19:36:11Z</dcterms:created>
  <dcterms:modified xsi:type="dcterms:W3CDTF">2010-06-09T16:47:24Z</dcterms:modified>
</cp:coreProperties>
</file>