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"/>
  </p:notesMasterIdLst>
  <p:sldIdLst>
    <p:sldId id="259" r:id="rId2"/>
    <p:sldId id="260" r:id="rId3"/>
  </p:sldIdLst>
  <p:sldSz cx="14517688" cy="8988425"/>
  <p:notesSz cx="7010400" cy="92964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32" userDrawn="1">
          <p15:clr>
            <a:srgbClr val="A4A3A4"/>
          </p15:clr>
        </p15:guide>
        <p15:guide id="2" pos="457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rndt, Emily B. (MSFC-ZP11)" initials="BEB(" lastIdx="11" clrIdx="0">
    <p:extLst>
      <p:ext uri="{19B8F6BF-5375-455C-9EA6-DF929625EA0E}">
        <p15:presenceInfo xmlns:p15="http://schemas.microsoft.com/office/powerpoint/2012/main" userId="S-1-5-21-330711430-3775241029-4075259233-55096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2C11F7"/>
    <a:srgbClr val="1F07CF"/>
    <a:srgbClr val="A26701"/>
    <a:srgbClr val="FF8001"/>
    <a:srgbClr val="0499CE"/>
    <a:srgbClr val="0492A3"/>
    <a:srgbClr val="003366"/>
    <a:srgbClr val="339966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95" autoAdjust="0"/>
    <p:restoredTop sz="92998" autoAdjust="0"/>
  </p:normalViewPr>
  <p:slideViewPr>
    <p:cSldViewPr snapToGrid="0">
      <p:cViewPr varScale="1">
        <p:scale>
          <a:sx n="42" d="100"/>
          <a:sy n="42" d="100"/>
        </p:scale>
        <p:origin x="40" y="44"/>
      </p:cViewPr>
      <p:guideLst>
        <p:guide orient="horz" pos="2832"/>
        <p:guide pos="4573"/>
      </p:guideLst>
    </p:cSldViewPr>
  </p:slideViewPr>
  <p:notesTextViewPr>
    <p:cViewPr>
      <p:scale>
        <a:sx n="1" d="1"/>
        <a:sy n="1" d="1"/>
      </p:scale>
      <p:origin x="0" y="-56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tags" Target="tags/tag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gg,Erin" userId="S::edagg@colostate.edu::58ef26f1-fb2d-475f-a237-447b4e05ef91" providerId="AD" clId="Web-{C375B3A0-5763-4E20-BFE8-6D183532F522}"/>
    <pc:docChg chg="modSld">
      <pc:chgData name="Dagg,Erin" userId="S::edagg@colostate.edu::58ef26f1-fb2d-475f-a237-447b4e05ef91" providerId="AD" clId="Web-{C375B3A0-5763-4E20-BFE8-6D183532F522}" dt="2018-05-11T15:41:46.909" v="9" actId="1076"/>
      <pc:docMkLst>
        <pc:docMk/>
      </pc:docMkLst>
      <pc:sldChg chg="addSp delSp modSp">
        <pc:chgData name="Dagg,Erin" userId="S::edagg@colostate.edu::58ef26f1-fb2d-475f-a237-447b4e05ef91" providerId="AD" clId="Web-{C375B3A0-5763-4E20-BFE8-6D183532F522}" dt="2018-05-11T15:41:46.909" v="9" actId="1076"/>
        <pc:sldMkLst>
          <pc:docMk/>
          <pc:sldMk cId="3387846152" sldId="257"/>
        </pc:sldMkLst>
        <pc:spChg chg="add del mod">
          <ac:chgData name="Dagg,Erin" userId="S::edagg@colostate.edu::58ef26f1-fb2d-475f-a237-447b4e05ef91" providerId="AD" clId="Web-{C375B3A0-5763-4E20-BFE8-6D183532F522}" dt="2018-05-11T15:41:20.096" v="7" actId="20577"/>
          <ac:spMkLst>
            <pc:docMk/>
            <pc:sldMk cId="3387846152" sldId="257"/>
            <ac:spMk id="42" creationId="{00000000-0000-0000-0000-000000000000}"/>
          </ac:spMkLst>
        </pc:spChg>
        <pc:spChg chg="mod">
          <ac:chgData name="Dagg,Erin" userId="S::edagg@colostate.edu::58ef26f1-fb2d-475f-a237-447b4e05ef91" providerId="AD" clId="Web-{C375B3A0-5763-4E20-BFE8-6D183532F522}" dt="2018-05-11T15:41:46.862" v="8" actId="1076"/>
          <ac:spMkLst>
            <pc:docMk/>
            <pc:sldMk cId="3387846152" sldId="257"/>
            <ac:spMk id="65" creationId="{00000000-0000-0000-0000-000000000000}"/>
          </ac:spMkLst>
        </pc:spChg>
        <pc:picChg chg="mod">
          <ac:chgData name="Dagg,Erin" userId="S::edagg@colostate.edu::58ef26f1-fb2d-475f-a237-447b4e05ef91" providerId="AD" clId="Web-{C375B3A0-5763-4E20-BFE8-6D183532F522}" dt="2018-05-11T15:41:46.909" v="9" actId="1076"/>
          <ac:picMkLst>
            <pc:docMk/>
            <pc:sldMk cId="3387846152" sldId="257"/>
            <ac:picMk id="9" creationId="{00000000-0000-0000-0000-000000000000}"/>
          </ac:picMkLst>
        </pc:picChg>
        <pc:cxnChg chg="add del">
          <ac:chgData name="Dagg,Erin" userId="S::edagg@colostate.edu::58ef26f1-fb2d-475f-a237-447b4e05ef91" providerId="AD" clId="Web-{C375B3A0-5763-4E20-BFE8-6D183532F522}" dt="2018-05-11T15:41:10.690" v="4"/>
          <ac:cxnSpMkLst>
            <pc:docMk/>
            <pc:sldMk cId="3387846152" sldId="257"/>
            <ac:cxnSpMk id="43" creationId="{00000000-0000-0000-0000-000000000000}"/>
          </ac:cxnSpMkLst>
        </pc:cxnChg>
        <pc:cxnChg chg="add del">
          <ac:chgData name="Dagg,Erin" userId="S::edagg@colostate.edu::58ef26f1-fb2d-475f-a237-447b4e05ef91" providerId="AD" clId="Web-{C375B3A0-5763-4E20-BFE8-6D183532F522}" dt="2018-05-11T15:41:13.768" v="5"/>
          <ac:cxnSpMkLst>
            <pc:docMk/>
            <pc:sldMk cId="3387846152" sldId="257"/>
            <ac:cxnSpMk id="46" creationId="{00000000-0000-0000-0000-000000000000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A9550A-7D00-4DBF-AEC5-FC39B8AED59E}" type="datetimeFigureOut">
              <a:rPr lang="en-US" smtClean="0"/>
              <a:t>6/1/2018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71550" y="1162050"/>
            <a:ext cx="5067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A25256-C801-4F72-87B0-1908C92F3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240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Need to save image as same size as</a:t>
            </a:r>
            <a:r>
              <a:rPr lang="en-US" baseline="0" dirty="0" smtClean="0"/>
              <a:t> the other images in the </a:t>
            </a:r>
            <a:r>
              <a:rPr lang="en-US" baseline="0" dirty="0" err="1" smtClean="0"/>
              <a:t>hanis</a:t>
            </a:r>
            <a:r>
              <a:rPr lang="en-US" baseline="0" dirty="0" smtClean="0"/>
              <a:t> html5 loop to get the overlay to work.  </a:t>
            </a:r>
            <a:r>
              <a:rPr lang="en-US" dirty="0" smtClean="0"/>
              <a:t>Best </a:t>
            </a:r>
            <a:r>
              <a:rPr lang="en-US" dirty="0" smtClean="0"/>
              <a:t>to save as </a:t>
            </a:r>
            <a:r>
              <a:rPr lang="en-US" dirty="0" err="1" smtClean="0"/>
              <a:t>png</a:t>
            </a:r>
            <a:r>
              <a:rPr lang="en-US" dirty="0" smtClean="0"/>
              <a:t> then use </a:t>
            </a:r>
            <a:r>
              <a:rPr lang="en-US" dirty="0" err="1" smtClean="0"/>
              <a:t>irfanview</a:t>
            </a:r>
            <a:r>
              <a:rPr lang="en-US" dirty="0" smtClean="0"/>
              <a:t> to convert to gif with transparency for 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25256-C801-4F72-87B0-1908C92F307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1387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Best to save as </a:t>
            </a:r>
            <a:r>
              <a:rPr lang="en-US" dirty="0" err="1" smtClean="0"/>
              <a:t>png</a:t>
            </a:r>
            <a:r>
              <a:rPr lang="en-US" dirty="0" smtClean="0"/>
              <a:t> then use </a:t>
            </a:r>
            <a:r>
              <a:rPr lang="en-US" dirty="0" err="1" smtClean="0"/>
              <a:t>irfanview</a:t>
            </a:r>
            <a:r>
              <a:rPr lang="en-US" dirty="0" smtClean="0"/>
              <a:t> to convert to gif with </a:t>
            </a:r>
            <a:r>
              <a:rPr lang="en-US" smtClean="0"/>
              <a:t>transparency for 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25256-C801-4F72-87B0-1908C92F307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157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14711" y="1471023"/>
            <a:ext cx="10888266" cy="3129304"/>
          </a:xfrm>
        </p:spPr>
        <p:txBody>
          <a:bodyPr anchor="b"/>
          <a:lstStyle>
            <a:lvl1pPr algn="ctr">
              <a:defRPr sz="714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4711" y="4721005"/>
            <a:ext cx="10888266" cy="2170121"/>
          </a:xfrm>
        </p:spPr>
        <p:txBody>
          <a:bodyPr/>
          <a:lstStyle>
            <a:lvl1pPr marL="0" indent="0" algn="ctr">
              <a:buNone/>
              <a:defRPr sz="2858"/>
            </a:lvl1pPr>
            <a:lvl2pPr marL="544434" indent="0" algn="ctr">
              <a:buNone/>
              <a:defRPr sz="2382"/>
            </a:lvl2pPr>
            <a:lvl3pPr marL="1088868" indent="0" algn="ctr">
              <a:buNone/>
              <a:defRPr sz="2143"/>
            </a:lvl3pPr>
            <a:lvl4pPr marL="1633301" indent="0" algn="ctr">
              <a:buNone/>
              <a:defRPr sz="1905"/>
            </a:lvl4pPr>
            <a:lvl5pPr marL="2177735" indent="0" algn="ctr">
              <a:buNone/>
              <a:defRPr sz="1905"/>
            </a:lvl5pPr>
            <a:lvl6pPr marL="2722169" indent="0" algn="ctr">
              <a:buNone/>
              <a:defRPr sz="1905"/>
            </a:lvl6pPr>
            <a:lvl7pPr marL="3266603" indent="0" algn="ctr">
              <a:buNone/>
              <a:defRPr sz="1905"/>
            </a:lvl7pPr>
            <a:lvl8pPr marL="3811036" indent="0" algn="ctr">
              <a:buNone/>
              <a:defRPr sz="1905"/>
            </a:lvl8pPr>
            <a:lvl9pPr marL="4355470" indent="0" algn="ctr">
              <a:buNone/>
              <a:defRPr sz="1905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96C6A-4D27-4A47-819C-56391BDF8272}" type="datetimeFigureOut">
              <a:rPr lang="en-US" smtClean="0"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8AAB-5CAE-4373-884A-3332CF46B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128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96C6A-4D27-4A47-819C-56391BDF8272}" type="datetimeFigureOut">
              <a:rPr lang="en-US" smtClean="0"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8AAB-5CAE-4373-884A-3332CF46B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496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89221" y="478550"/>
            <a:ext cx="3130376" cy="76172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8091" y="478550"/>
            <a:ext cx="9209658" cy="76172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96C6A-4D27-4A47-819C-56391BDF8272}" type="datetimeFigureOut">
              <a:rPr lang="en-US" smtClean="0"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8AAB-5CAE-4373-884A-3332CF46B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84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96C6A-4D27-4A47-819C-56391BDF8272}" type="datetimeFigureOut">
              <a:rPr lang="en-US" smtClean="0"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8AAB-5CAE-4373-884A-3332CF46B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503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530" y="2240866"/>
            <a:ext cx="12521506" cy="3738934"/>
          </a:xfrm>
        </p:spPr>
        <p:txBody>
          <a:bodyPr anchor="b"/>
          <a:lstStyle>
            <a:lvl1pPr>
              <a:defRPr sz="714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0530" y="6015172"/>
            <a:ext cx="12521506" cy="1966217"/>
          </a:xfrm>
        </p:spPr>
        <p:txBody>
          <a:bodyPr/>
          <a:lstStyle>
            <a:lvl1pPr marL="0" indent="0">
              <a:buNone/>
              <a:defRPr sz="2858">
                <a:solidFill>
                  <a:schemeClr val="tx1">
                    <a:tint val="75000"/>
                  </a:schemeClr>
                </a:solidFill>
              </a:defRPr>
            </a:lvl1pPr>
            <a:lvl2pPr marL="544434" indent="0">
              <a:buNone/>
              <a:defRPr sz="2382">
                <a:solidFill>
                  <a:schemeClr val="tx1">
                    <a:tint val="75000"/>
                  </a:schemeClr>
                </a:solidFill>
              </a:defRPr>
            </a:lvl2pPr>
            <a:lvl3pPr marL="1088868" indent="0">
              <a:buNone/>
              <a:defRPr sz="2143">
                <a:solidFill>
                  <a:schemeClr val="tx1">
                    <a:tint val="75000"/>
                  </a:schemeClr>
                </a:solidFill>
              </a:defRPr>
            </a:lvl3pPr>
            <a:lvl4pPr marL="1633301" indent="0">
              <a:buNone/>
              <a:defRPr sz="1905">
                <a:solidFill>
                  <a:schemeClr val="tx1">
                    <a:tint val="75000"/>
                  </a:schemeClr>
                </a:solidFill>
              </a:defRPr>
            </a:lvl4pPr>
            <a:lvl5pPr marL="2177735" indent="0">
              <a:buNone/>
              <a:defRPr sz="1905">
                <a:solidFill>
                  <a:schemeClr val="tx1">
                    <a:tint val="75000"/>
                  </a:schemeClr>
                </a:solidFill>
              </a:defRPr>
            </a:lvl5pPr>
            <a:lvl6pPr marL="2722169" indent="0">
              <a:buNone/>
              <a:defRPr sz="1905">
                <a:solidFill>
                  <a:schemeClr val="tx1">
                    <a:tint val="75000"/>
                  </a:schemeClr>
                </a:solidFill>
              </a:defRPr>
            </a:lvl6pPr>
            <a:lvl7pPr marL="3266603" indent="0">
              <a:buNone/>
              <a:defRPr sz="1905">
                <a:solidFill>
                  <a:schemeClr val="tx1">
                    <a:tint val="75000"/>
                  </a:schemeClr>
                </a:solidFill>
              </a:defRPr>
            </a:lvl7pPr>
            <a:lvl8pPr marL="3811036" indent="0">
              <a:buNone/>
              <a:defRPr sz="1905">
                <a:solidFill>
                  <a:schemeClr val="tx1">
                    <a:tint val="75000"/>
                  </a:schemeClr>
                </a:solidFill>
              </a:defRPr>
            </a:lvl8pPr>
            <a:lvl9pPr marL="4355470" indent="0">
              <a:buNone/>
              <a:defRPr sz="190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96C6A-4D27-4A47-819C-56391BDF8272}" type="datetimeFigureOut">
              <a:rPr lang="en-US" smtClean="0"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8AAB-5CAE-4373-884A-3332CF46B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557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8091" y="2392752"/>
            <a:ext cx="6170017" cy="57030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49580" y="2392752"/>
            <a:ext cx="6170017" cy="57030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96C6A-4D27-4A47-819C-56391BDF8272}" type="datetimeFigureOut">
              <a:rPr lang="en-US" smtClean="0"/>
              <a:t>6/1/2018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8AAB-5CAE-4373-884A-3332CF46B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658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982" y="478551"/>
            <a:ext cx="12521506" cy="173734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9983" y="2203413"/>
            <a:ext cx="6141662" cy="1079859"/>
          </a:xfrm>
        </p:spPr>
        <p:txBody>
          <a:bodyPr anchor="b"/>
          <a:lstStyle>
            <a:lvl1pPr marL="0" indent="0">
              <a:buNone/>
              <a:defRPr sz="2858" b="1"/>
            </a:lvl1pPr>
            <a:lvl2pPr marL="544434" indent="0">
              <a:buNone/>
              <a:defRPr sz="2382" b="1"/>
            </a:lvl2pPr>
            <a:lvl3pPr marL="1088868" indent="0">
              <a:buNone/>
              <a:defRPr sz="2143" b="1"/>
            </a:lvl3pPr>
            <a:lvl4pPr marL="1633301" indent="0">
              <a:buNone/>
              <a:defRPr sz="1905" b="1"/>
            </a:lvl4pPr>
            <a:lvl5pPr marL="2177735" indent="0">
              <a:buNone/>
              <a:defRPr sz="1905" b="1"/>
            </a:lvl5pPr>
            <a:lvl6pPr marL="2722169" indent="0">
              <a:buNone/>
              <a:defRPr sz="1905" b="1"/>
            </a:lvl6pPr>
            <a:lvl7pPr marL="3266603" indent="0">
              <a:buNone/>
              <a:defRPr sz="1905" b="1"/>
            </a:lvl7pPr>
            <a:lvl8pPr marL="3811036" indent="0">
              <a:buNone/>
              <a:defRPr sz="1905" b="1"/>
            </a:lvl8pPr>
            <a:lvl9pPr marL="4355470" indent="0">
              <a:buNone/>
              <a:defRPr sz="1905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99983" y="3283272"/>
            <a:ext cx="6141662" cy="48291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349580" y="2203413"/>
            <a:ext cx="6171908" cy="1079859"/>
          </a:xfrm>
        </p:spPr>
        <p:txBody>
          <a:bodyPr anchor="b"/>
          <a:lstStyle>
            <a:lvl1pPr marL="0" indent="0">
              <a:buNone/>
              <a:defRPr sz="2858" b="1"/>
            </a:lvl1pPr>
            <a:lvl2pPr marL="544434" indent="0">
              <a:buNone/>
              <a:defRPr sz="2382" b="1"/>
            </a:lvl2pPr>
            <a:lvl3pPr marL="1088868" indent="0">
              <a:buNone/>
              <a:defRPr sz="2143" b="1"/>
            </a:lvl3pPr>
            <a:lvl4pPr marL="1633301" indent="0">
              <a:buNone/>
              <a:defRPr sz="1905" b="1"/>
            </a:lvl4pPr>
            <a:lvl5pPr marL="2177735" indent="0">
              <a:buNone/>
              <a:defRPr sz="1905" b="1"/>
            </a:lvl5pPr>
            <a:lvl6pPr marL="2722169" indent="0">
              <a:buNone/>
              <a:defRPr sz="1905" b="1"/>
            </a:lvl6pPr>
            <a:lvl7pPr marL="3266603" indent="0">
              <a:buNone/>
              <a:defRPr sz="1905" b="1"/>
            </a:lvl7pPr>
            <a:lvl8pPr marL="3811036" indent="0">
              <a:buNone/>
              <a:defRPr sz="1905" b="1"/>
            </a:lvl8pPr>
            <a:lvl9pPr marL="4355470" indent="0">
              <a:buNone/>
              <a:defRPr sz="1905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349580" y="3283272"/>
            <a:ext cx="6171908" cy="48291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96C6A-4D27-4A47-819C-56391BDF8272}" type="datetimeFigureOut">
              <a:rPr lang="en-US" smtClean="0"/>
              <a:t>6/1/2018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8AAB-5CAE-4373-884A-3332CF46B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788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96C6A-4D27-4A47-819C-56391BDF8272}" type="datetimeFigureOut">
              <a:rPr lang="en-US" smtClean="0"/>
              <a:t>6/1/2018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8AAB-5CAE-4373-884A-3332CF46B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241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96C6A-4D27-4A47-819C-56391BDF8272}" type="datetimeFigureOut">
              <a:rPr lang="en-US" smtClean="0"/>
              <a:t>6/1/2018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8AAB-5CAE-4373-884A-3332CF46B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320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982" y="599228"/>
            <a:ext cx="4682332" cy="2097299"/>
          </a:xfrm>
        </p:spPr>
        <p:txBody>
          <a:bodyPr anchor="b"/>
          <a:lstStyle>
            <a:lvl1pPr>
              <a:defRPr sz="381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71908" y="1294167"/>
            <a:ext cx="7349580" cy="6387608"/>
          </a:xfrm>
        </p:spPr>
        <p:txBody>
          <a:bodyPr/>
          <a:lstStyle>
            <a:lvl1pPr>
              <a:defRPr sz="3811"/>
            </a:lvl1pPr>
            <a:lvl2pPr>
              <a:defRPr sz="3334"/>
            </a:lvl2pPr>
            <a:lvl3pPr>
              <a:defRPr sz="2858"/>
            </a:lvl3pPr>
            <a:lvl4pPr>
              <a:defRPr sz="2382"/>
            </a:lvl4pPr>
            <a:lvl5pPr>
              <a:defRPr sz="2382"/>
            </a:lvl5pPr>
            <a:lvl6pPr>
              <a:defRPr sz="2382"/>
            </a:lvl6pPr>
            <a:lvl7pPr>
              <a:defRPr sz="2382"/>
            </a:lvl7pPr>
            <a:lvl8pPr>
              <a:defRPr sz="2382"/>
            </a:lvl8pPr>
            <a:lvl9pPr>
              <a:defRPr sz="2382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9982" y="2696527"/>
            <a:ext cx="4682332" cy="4995651"/>
          </a:xfrm>
        </p:spPr>
        <p:txBody>
          <a:bodyPr/>
          <a:lstStyle>
            <a:lvl1pPr marL="0" indent="0">
              <a:buNone/>
              <a:defRPr sz="1905"/>
            </a:lvl1pPr>
            <a:lvl2pPr marL="544434" indent="0">
              <a:buNone/>
              <a:defRPr sz="1667"/>
            </a:lvl2pPr>
            <a:lvl3pPr marL="1088868" indent="0">
              <a:buNone/>
              <a:defRPr sz="1429"/>
            </a:lvl3pPr>
            <a:lvl4pPr marL="1633301" indent="0">
              <a:buNone/>
              <a:defRPr sz="1191"/>
            </a:lvl4pPr>
            <a:lvl5pPr marL="2177735" indent="0">
              <a:buNone/>
              <a:defRPr sz="1191"/>
            </a:lvl5pPr>
            <a:lvl6pPr marL="2722169" indent="0">
              <a:buNone/>
              <a:defRPr sz="1191"/>
            </a:lvl6pPr>
            <a:lvl7pPr marL="3266603" indent="0">
              <a:buNone/>
              <a:defRPr sz="1191"/>
            </a:lvl7pPr>
            <a:lvl8pPr marL="3811036" indent="0">
              <a:buNone/>
              <a:defRPr sz="1191"/>
            </a:lvl8pPr>
            <a:lvl9pPr marL="4355470" indent="0">
              <a:buNone/>
              <a:defRPr sz="119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96C6A-4D27-4A47-819C-56391BDF8272}" type="datetimeFigureOut">
              <a:rPr lang="en-US" smtClean="0"/>
              <a:t>6/1/2018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8AAB-5CAE-4373-884A-3332CF46B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590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982" y="599228"/>
            <a:ext cx="4682332" cy="2097299"/>
          </a:xfrm>
        </p:spPr>
        <p:txBody>
          <a:bodyPr anchor="b"/>
          <a:lstStyle>
            <a:lvl1pPr>
              <a:defRPr sz="381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171908" y="1294167"/>
            <a:ext cx="7349580" cy="6387608"/>
          </a:xfrm>
        </p:spPr>
        <p:txBody>
          <a:bodyPr anchor="t"/>
          <a:lstStyle>
            <a:lvl1pPr marL="0" indent="0">
              <a:buNone/>
              <a:defRPr sz="3811"/>
            </a:lvl1pPr>
            <a:lvl2pPr marL="544434" indent="0">
              <a:buNone/>
              <a:defRPr sz="3334"/>
            </a:lvl2pPr>
            <a:lvl3pPr marL="1088868" indent="0">
              <a:buNone/>
              <a:defRPr sz="2858"/>
            </a:lvl3pPr>
            <a:lvl4pPr marL="1633301" indent="0">
              <a:buNone/>
              <a:defRPr sz="2382"/>
            </a:lvl4pPr>
            <a:lvl5pPr marL="2177735" indent="0">
              <a:buNone/>
              <a:defRPr sz="2382"/>
            </a:lvl5pPr>
            <a:lvl6pPr marL="2722169" indent="0">
              <a:buNone/>
              <a:defRPr sz="2382"/>
            </a:lvl6pPr>
            <a:lvl7pPr marL="3266603" indent="0">
              <a:buNone/>
              <a:defRPr sz="2382"/>
            </a:lvl7pPr>
            <a:lvl8pPr marL="3811036" indent="0">
              <a:buNone/>
              <a:defRPr sz="2382"/>
            </a:lvl8pPr>
            <a:lvl9pPr marL="4355470" indent="0">
              <a:buNone/>
              <a:defRPr sz="2382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9982" y="2696527"/>
            <a:ext cx="4682332" cy="4995651"/>
          </a:xfrm>
        </p:spPr>
        <p:txBody>
          <a:bodyPr/>
          <a:lstStyle>
            <a:lvl1pPr marL="0" indent="0">
              <a:buNone/>
              <a:defRPr sz="1905"/>
            </a:lvl1pPr>
            <a:lvl2pPr marL="544434" indent="0">
              <a:buNone/>
              <a:defRPr sz="1667"/>
            </a:lvl2pPr>
            <a:lvl3pPr marL="1088868" indent="0">
              <a:buNone/>
              <a:defRPr sz="1429"/>
            </a:lvl3pPr>
            <a:lvl4pPr marL="1633301" indent="0">
              <a:buNone/>
              <a:defRPr sz="1191"/>
            </a:lvl4pPr>
            <a:lvl5pPr marL="2177735" indent="0">
              <a:buNone/>
              <a:defRPr sz="1191"/>
            </a:lvl5pPr>
            <a:lvl6pPr marL="2722169" indent="0">
              <a:buNone/>
              <a:defRPr sz="1191"/>
            </a:lvl6pPr>
            <a:lvl7pPr marL="3266603" indent="0">
              <a:buNone/>
              <a:defRPr sz="1191"/>
            </a:lvl7pPr>
            <a:lvl8pPr marL="3811036" indent="0">
              <a:buNone/>
              <a:defRPr sz="1191"/>
            </a:lvl8pPr>
            <a:lvl9pPr marL="4355470" indent="0">
              <a:buNone/>
              <a:defRPr sz="119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96C6A-4D27-4A47-819C-56391BDF8272}" type="datetimeFigureOut">
              <a:rPr lang="en-US" smtClean="0"/>
              <a:t>6/1/2018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8AAB-5CAE-4373-884A-3332CF46B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275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98091" y="478551"/>
            <a:ext cx="12521506" cy="17373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8091" y="2392752"/>
            <a:ext cx="12521506" cy="57030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8091" y="8330939"/>
            <a:ext cx="3266480" cy="4785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2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C96C6A-4D27-4A47-819C-56391BDF8272}" type="datetimeFigureOut">
              <a:rPr lang="en-US" smtClean="0"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08984" y="8330939"/>
            <a:ext cx="4899720" cy="4785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2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53117" y="8330939"/>
            <a:ext cx="3266480" cy="4785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2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38AAB-5CAE-4373-884A-3332CF46B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970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1088868" rtl="0" eaLnBrk="1" latinLnBrk="0" hangingPunct="1">
        <a:lnSpc>
          <a:spcPct val="90000"/>
        </a:lnSpc>
        <a:spcBef>
          <a:spcPct val="0"/>
        </a:spcBef>
        <a:buNone/>
        <a:defRPr sz="52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2217" indent="-272217" algn="l" defTabSz="1088868" rtl="0" eaLnBrk="1" latinLnBrk="0" hangingPunct="1">
        <a:lnSpc>
          <a:spcPct val="90000"/>
        </a:lnSpc>
        <a:spcBef>
          <a:spcPts val="1191"/>
        </a:spcBef>
        <a:buFont typeface="Arial" panose="020B0604020202020204" pitchFamily="34" charset="0"/>
        <a:buChar char="•"/>
        <a:defRPr sz="3334" kern="1200">
          <a:solidFill>
            <a:schemeClr val="tx1"/>
          </a:solidFill>
          <a:latin typeface="+mn-lt"/>
          <a:ea typeface="+mn-ea"/>
          <a:cs typeface="+mn-cs"/>
        </a:defRPr>
      </a:lvl1pPr>
      <a:lvl2pPr marL="816651" indent="-272217" algn="l" defTabSz="1088868" rtl="0" eaLnBrk="1" latinLnBrk="0" hangingPunct="1">
        <a:lnSpc>
          <a:spcPct val="90000"/>
        </a:lnSpc>
        <a:spcBef>
          <a:spcPts val="595"/>
        </a:spcBef>
        <a:buFont typeface="Arial" panose="020B0604020202020204" pitchFamily="34" charset="0"/>
        <a:buChar char="•"/>
        <a:defRPr sz="2858" kern="1200">
          <a:solidFill>
            <a:schemeClr val="tx1"/>
          </a:solidFill>
          <a:latin typeface="+mn-lt"/>
          <a:ea typeface="+mn-ea"/>
          <a:cs typeface="+mn-cs"/>
        </a:defRPr>
      </a:lvl2pPr>
      <a:lvl3pPr marL="1361084" indent="-272217" algn="l" defTabSz="1088868" rtl="0" eaLnBrk="1" latinLnBrk="0" hangingPunct="1">
        <a:lnSpc>
          <a:spcPct val="90000"/>
        </a:lnSpc>
        <a:spcBef>
          <a:spcPts val="595"/>
        </a:spcBef>
        <a:buFont typeface="Arial" panose="020B0604020202020204" pitchFamily="34" charset="0"/>
        <a:buChar char="•"/>
        <a:defRPr sz="2382" kern="1200">
          <a:solidFill>
            <a:schemeClr val="tx1"/>
          </a:solidFill>
          <a:latin typeface="+mn-lt"/>
          <a:ea typeface="+mn-ea"/>
          <a:cs typeface="+mn-cs"/>
        </a:defRPr>
      </a:lvl3pPr>
      <a:lvl4pPr marL="1905518" indent="-272217" algn="l" defTabSz="1088868" rtl="0" eaLnBrk="1" latinLnBrk="0" hangingPunct="1">
        <a:lnSpc>
          <a:spcPct val="90000"/>
        </a:lnSpc>
        <a:spcBef>
          <a:spcPts val="595"/>
        </a:spcBef>
        <a:buFont typeface="Arial" panose="020B0604020202020204" pitchFamily="34" charset="0"/>
        <a:buChar char="•"/>
        <a:defRPr sz="2143" kern="1200">
          <a:solidFill>
            <a:schemeClr val="tx1"/>
          </a:solidFill>
          <a:latin typeface="+mn-lt"/>
          <a:ea typeface="+mn-ea"/>
          <a:cs typeface="+mn-cs"/>
        </a:defRPr>
      </a:lvl4pPr>
      <a:lvl5pPr marL="2449952" indent="-272217" algn="l" defTabSz="1088868" rtl="0" eaLnBrk="1" latinLnBrk="0" hangingPunct="1">
        <a:lnSpc>
          <a:spcPct val="90000"/>
        </a:lnSpc>
        <a:spcBef>
          <a:spcPts val="595"/>
        </a:spcBef>
        <a:buFont typeface="Arial" panose="020B0604020202020204" pitchFamily="34" charset="0"/>
        <a:buChar char="•"/>
        <a:defRPr sz="2143" kern="1200">
          <a:solidFill>
            <a:schemeClr val="tx1"/>
          </a:solidFill>
          <a:latin typeface="+mn-lt"/>
          <a:ea typeface="+mn-ea"/>
          <a:cs typeface="+mn-cs"/>
        </a:defRPr>
      </a:lvl5pPr>
      <a:lvl6pPr marL="2994386" indent="-272217" algn="l" defTabSz="1088868" rtl="0" eaLnBrk="1" latinLnBrk="0" hangingPunct="1">
        <a:lnSpc>
          <a:spcPct val="90000"/>
        </a:lnSpc>
        <a:spcBef>
          <a:spcPts val="595"/>
        </a:spcBef>
        <a:buFont typeface="Arial" panose="020B0604020202020204" pitchFamily="34" charset="0"/>
        <a:buChar char="•"/>
        <a:defRPr sz="2143" kern="1200">
          <a:solidFill>
            <a:schemeClr val="tx1"/>
          </a:solidFill>
          <a:latin typeface="+mn-lt"/>
          <a:ea typeface="+mn-ea"/>
          <a:cs typeface="+mn-cs"/>
        </a:defRPr>
      </a:lvl6pPr>
      <a:lvl7pPr marL="3538819" indent="-272217" algn="l" defTabSz="1088868" rtl="0" eaLnBrk="1" latinLnBrk="0" hangingPunct="1">
        <a:lnSpc>
          <a:spcPct val="90000"/>
        </a:lnSpc>
        <a:spcBef>
          <a:spcPts val="595"/>
        </a:spcBef>
        <a:buFont typeface="Arial" panose="020B0604020202020204" pitchFamily="34" charset="0"/>
        <a:buChar char="•"/>
        <a:defRPr sz="2143" kern="1200">
          <a:solidFill>
            <a:schemeClr val="tx1"/>
          </a:solidFill>
          <a:latin typeface="+mn-lt"/>
          <a:ea typeface="+mn-ea"/>
          <a:cs typeface="+mn-cs"/>
        </a:defRPr>
      </a:lvl7pPr>
      <a:lvl8pPr marL="4083253" indent="-272217" algn="l" defTabSz="1088868" rtl="0" eaLnBrk="1" latinLnBrk="0" hangingPunct="1">
        <a:lnSpc>
          <a:spcPct val="90000"/>
        </a:lnSpc>
        <a:spcBef>
          <a:spcPts val="595"/>
        </a:spcBef>
        <a:buFont typeface="Arial" panose="020B0604020202020204" pitchFamily="34" charset="0"/>
        <a:buChar char="•"/>
        <a:defRPr sz="2143" kern="1200">
          <a:solidFill>
            <a:schemeClr val="tx1"/>
          </a:solidFill>
          <a:latin typeface="+mn-lt"/>
          <a:ea typeface="+mn-ea"/>
          <a:cs typeface="+mn-cs"/>
        </a:defRPr>
      </a:lvl8pPr>
      <a:lvl9pPr marL="4627687" indent="-272217" algn="l" defTabSz="1088868" rtl="0" eaLnBrk="1" latinLnBrk="0" hangingPunct="1">
        <a:lnSpc>
          <a:spcPct val="90000"/>
        </a:lnSpc>
        <a:spcBef>
          <a:spcPts val="595"/>
        </a:spcBef>
        <a:buFont typeface="Arial" panose="020B0604020202020204" pitchFamily="34" charset="0"/>
        <a:buChar char="•"/>
        <a:defRPr sz="21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88868" rtl="0" eaLnBrk="1" latinLnBrk="0" hangingPunct="1">
        <a:defRPr sz="2143" kern="1200">
          <a:solidFill>
            <a:schemeClr val="tx1"/>
          </a:solidFill>
          <a:latin typeface="+mn-lt"/>
          <a:ea typeface="+mn-ea"/>
          <a:cs typeface="+mn-cs"/>
        </a:defRPr>
      </a:lvl1pPr>
      <a:lvl2pPr marL="544434" algn="l" defTabSz="1088868" rtl="0" eaLnBrk="1" latinLnBrk="0" hangingPunct="1">
        <a:defRPr sz="2143" kern="1200">
          <a:solidFill>
            <a:schemeClr val="tx1"/>
          </a:solidFill>
          <a:latin typeface="+mn-lt"/>
          <a:ea typeface="+mn-ea"/>
          <a:cs typeface="+mn-cs"/>
        </a:defRPr>
      </a:lvl2pPr>
      <a:lvl3pPr marL="1088868" algn="l" defTabSz="1088868" rtl="0" eaLnBrk="1" latinLnBrk="0" hangingPunct="1">
        <a:defRPr sz="2143" kern="1200">
          <a:solidFill>
            <a:schemeClr val="tx1"/>
          </a:solidFill>
          <a:latin typeface="+mn-lt"/>
          <a:ea typeface="+mn-ea"/>
          <a:cs typeface="+mn-cs"/>
        </a:defRPr>
      </a:lvl3pPr>
      <a:lvl4pPr marL="1633301" algn="l" defTabSz="1088868" rtl="0" eaLnBrk="1" latinLnBrk="0" hangingPunct="1">
        <a:defRPr sz="2143" kern="1200">
          <a:solidFill>
            <a:schemeClr val="tx1"/>
          </a:solidFill>
          <a:latin typeface="+mn-lt"/>
          <a:ea typeface="+mn-ea"/>
          <a:cs typeface="+mn-cs"/>
        </a:defRPr>
      </a:lvl4pPr>
      <a:lvl5pPr marL="2177735" algn="l" defTabSz="1088868" rtl="0" eaLnBrk="1" latinLnBrk="0" hangingPunct="1">
        <a:defRPr sz="2143" kern="1200">
          <a:solidFill>
            <a:schemeClr val="tx1"/>
          </a:solidFill>
          <a:latin typeface="+mn-lt"/>
          <a:ea typeface="+mn-ea"/>
          <a:cs typeface="+mn-cs"/>
        </a:defRPr>
      </a:lvl5pPr>
      <a:lvl6pPr marL="2722169" algn="l" defTabSz="1088868" rtl="0" eaLnBrk="1" latinLnBrk="0" hangingPunct="1">
        <a:defRPr sz="2143" kern="1200">
          <a:solidFill>
            <a:schemeClr val="tx1"/>
          </a:solidFill>
          <a:latin typeface="+mn-lt"/>
          <a:ea typeface="+mn-ea"/>
          <a:cs typeface="+mn-cs"/>
        </a:defRPr>
      </a:lvl6pPr>
      <a:lvl7pPr marL="3266603" algn="l" defTabSz="1088868" rtl="0" eaLnBrk="1" latinLnBrk="0" hangingPunct="1">
        <a:defRPr sz="2143" kern="1200">
          <a:solidFill>
            <a:schemeClr val="tx1"/>
          </a:solidFill>
          <a:latin typeface="+mn-lt"/>
          <a:ea typeface="+mn-ea"/>
          <a:cs typeface="+mn-cs"/>
        </a:defRPr>
      </a:lvl7pPr>
      <a:lvl8pPr marL="3811036" algn="l" defTabSz="1088868" rtl="0" eaLnBrk="1" latinLnBrk="0" hangingPunct="1">
        <a:defRPr sz="2143" kern="1200">
          <a:solidFill>
            <a:schemeClr val="tx1"/>
          </a:solidFill>
          <a:latin typeface="+mn-lt"/>
          <a:ea typeface="+mn-ea"/>
          <a:cs typeface="+mn-cs"/>
        </a:defRPr>
      </a:lvl8pPr>
      <a:lvl9pPr marL="4355470" algn="l" defTabSz="1088868" rtl="0" eaLnBrk="1" latinLnBrk="0" hangingPunct="1">
        <a:defRPr sz="21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2987" y="5741242"/>
            <a:ext cx="2401366" cy="2401366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7553477"/>
              </p:ext>
            </p:extLst>
          </p:nvPr>
        </p:nvGraphicFramePr>
        <p:xfrm>
          <a:off x="6484352" y="5473750"/>
          <a:ext cx="7877205" cy="2935948"/>
        </p:xfrm>
        <a:graphic>
          <a:graphicData uri="http://schemas.openxmlformats.org/drawingml/2006/table">
            <a:tbl>
              <a:tblPr firstRow="1" firstCol="1" bandRow="1">
                <a:tableStyleId>{5A111915-BE36-4E01-A7E5-04B1672EAD32}</a:tableStyleId>
              </a:tblPr>
              <a:tblGrid>
                <a:gridCol w="1115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482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13233">
                  <a:extLst>
                    <a:ext uri="{9D8B030D-6E8A-4147-A177-3AD203B41FA5}">
                      <a16:colId xmlns:a16="http://schemas.microsoft.com/office/drawing/2014/main" val="3455497120"/>
                    </a:ext>
                  </a:extLst>
                </a:gridCol>
              </a:tblGrid>
              <a:tr h="694493">
                <a:tc gridSpan="3">
                  <a:txBody>
                    <a:bodyPr/>
                    <a:lstStyle/>
                    <a:p>
                      <a:pPr marL="0" marR="0" indent="0" algn="ctr" defTabSz="7772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400" b="1" dirty="0" smtClean="0">
                          <a:solidFill>
                            <a:schemeClr val="bg1"/>
                          </a:solidFill>
                        </a:rPr>
                        <a:t>SO</a:t>
                      </a:r>
                      <a:r>
                        <a:rPr lang="en-US" sz="3400" b="1" baseline="-250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r>
                        <a:rPr lang="en-US" sz="3400" b="1" dirty="0" smtClean="0">
                          <a:solidFill>
                            <a:schemeClr val="bg1"/>
                          </a:solidFill>
                        </a:rPr>
                        <a:t> RGB Recipe</a:t>
                      </a:r>
                    </a:p>
                  </a:txBody>
                  <a:tcPr marL="70445" marR="70445" marT="70445" marB="70445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07C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7772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07C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07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1892603"/>
                  </a:ext>
                </a:extLst>
              </a:tr>
              <a:tr h="5967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Color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445" marR="70445" marT="70445" marB="70445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07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effectLst/>
                        </a:rPr>
                        <a:t>Band </a:t>
                      </a:r>
                      <a:r>
                        <a:rPr lang="en-US" sz="2400" b="1" dirty="0" smtClean="0">
                          <a:solidFill>
                            <a:schemeClr val="bg1"/>
                          </a:solidFill>
                          <a:effectLst/>
                        </a:rPr>
                        <a:t>or </a:t>
                      </a:r>
                      <a:r>
                        <a:rPr lang="en-US" sz="2400" b="1" dirty="0">
                          <a:solidFill>
                            <a:schemeClr val="bg1"/>
                          </a:solidFill>
                          <a:effectLst/>
                        </a:rPr>
                        <a:t>Band Diff. (µm)</a:t>
                      </a:r>
                      <a:endParaRPr lang="en-US" sz="24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445" marR="70445" marT="70445" marB="70445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07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 to </a:t>
                      </a:r>
                      <a:r>
                        <a:rPr lang="en-US" sz="24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Max ; Gamma</a:t>
                      </a:r>
                      <a:endParaRPr lang="en-US" sz="24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445" marR="70445" marT="70445" marB="70445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07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22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2C11F7"/>
                          </a:solidFill>
                          <a:effectLst/>
                        </a:rPr>
                        <a:t>Red</a:t>
                      </a:r>
                      <a:endParaRPr lang="en-US" sz="2400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445" marR="70445" marT="70445" marB="70445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2C11F7"/>
                          </a:solidFill>
                          <a:effectLst/>
                        </a:rPr>
                        <a:t>6.9  (Ch9) – 7.3 (Ch10)</a:t>
                      </a:r>
                      <a:endParaRPr lang="en-US" sz="2400" b="1" dirty="0">
                        <a:solidFill>
                          <a:srgbClr val="2C11F7"/>
                        </a:solidFill>
                        <a:effectLst/>
                      </a:endParaRPr>
                    </a:p>
                  </a:txBody>
                  <a:tcPr marL="70445" marR="70445" marT="70445" marB="70445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baseline="0" dirty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-4.0 to 2.0</a:t>
                      </a:r>
                      <a:r>
                        <a:rPr lang="en-US" sz="2400" b="1" dirty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°</a:t>
                      </a:r>
                      <a:r>
                        <a:rPr lang="en-US" sz="2400" b="1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C;   1</a:t>
                      </a:r>
                      <a:endParaRPr lang="en-US" sz="2400" b="1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445" marR="70445" marT="70445" marB="70445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22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2C11F7"/>
                          </a:solidFill>
                          <a:effectLst/>
                        </a:rPr>
                        <a:t>Green</a:t>
                      </a:r>
                      <a:endParaRPr lang="en-US" sz="2400" b="1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445" marR="70445" marT="70445" marB="70445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2C11F7"/>
                          </a:solidFill>
                          <a:effectLst/>
                        </a:rPr>
                        <a:t>10.3 </a:t>
                      </a:r>
                      <a:r>
                        <a:rPr lang="en-US" sz="2400" b="1" dirty="0" smtClean="0">
                          <a:solidFill>
                            <a:srgbClr val="2C11F7"/>
                          </a:solidFill>
                          <a:effectLst/>
                        </a:rPr>
                        <a:t>(Ch13) – 8.4 (Ch11)</a:t>
                      </a:r>
                      <a:endParaRPr lang="en-US" sz="2400" b="1" dirty="0">
                        <a:solidFill>
                          <a:srgbClr val="2C11F7"/>
                        </a:solidFill>
                        <a:effectLst/>
                      </a:endParaRPr>
                    </a:p>
                  </a:txBody>
                  <a:tcPr marL="70445" marR="70445" marT="70445" marB="70445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-4.0</a:t>
                      </a:r>
                      <a:r>
                        <a:rPr lang="en-US" sz="2400" b="1" baseline="0" dirty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to 5.0</a:t>
                      </a:r>
                      <a:r>
                        <a:rPr lang="en-US" sz="2400" b="1" dirty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°</a:t>
                      </a:r>
                      <a:r>
                        <a:rPr lang="en-US" sz="2400" b="1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C;  1</a:t>
                      </a:r>
                      <a:endParaRPr lang="en-US" sz="2400" b="1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445" marR="70445" marT="70445" marB="70445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22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2C11F7"/>
                          </a:solidFill>
                          <a:effectLst/>
                        </a:rPr>
                        <a:t>Blue</a:t>
                      </a:r>
                      <a:endParaRPr lang="en-US" sz="2400" b="1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445" marR="70445" marT="70445" marB="70445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2C11F7"/>
                          </a:solidFill>
                          <a:effectLst/>
                        </a:rPr>
                        <a:t>10.3 (</a:t>
                      </a:r>
                      <a:r>
                        <a:rPr lang="en-US" sz="2400" b="1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Ch13)</a:t>
                      </a:r>
                      <a:endParaRPr lang="en-US" sz="2400" b="1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445" marR="70445" marT="70445" marB="70445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baseline="0" dirty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-30.1 to 29.8 </a:t>
                      </a:r>
                      <a:r>
                        <a:rPr lang="en-US" sz="2400" b="1" dirty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°</a:t>
                      </a:r>
                      <a:r>
                        <a:rPr lang="en-US" sz="2400" b="1" baseline="0" dirty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 </a:t>
                      </a:r>
                      <a:r>
                        <a:rPr lang="en-US" sz="2400" b="1" baseline="0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 1</a:t>
                      </a:r>
                      <a:endParaRPr lang="en-US" sz="2400" b="1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445" marR="70445" marT="70445" marB="70445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107815" y="5912059"/>
            <a:ext cx="172015" cy="522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98" b="1" dirty="0">
                <a:solidFill>
                  <a:srgbClr val="2C11F7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45728" y="7256148"/>
            <a:ext cx="189217" cy="522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98" b="1" dirty="0">
                <a:solidFill>
                  <a:srgbClr val="2C11F7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56005" y="7208476"/>
            <a:ext cx="172015" cy="522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98" b="1" dirty="0">
                <a:solidFill>
                  <a:srgbClr val="FFFFF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2675992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2987" y="5741242"/>
            <a:ext cx="2401366" cy="2401366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3181888"/>
              </p:ext>
            </p:extLst>
          </p:nvPr>
        </p:nvGraphicFramePr>
        <p:xfrm>
          <a:off x="6484352" y="5473750"/>
          <a:ext cx="7877205" cy="2935948"/>
        </p:xfrm>
        <a:graphic>
          <a:graphicData uri="http://schemas.openxmlformats.org/drawingml/2006/table">
            <a:tbl>
              <a:tblPr firstRow="1" firstCol="1" bandRow="1">
                <a:tableStyleId>{5A111915-BE36-4E01-A7E5-04B1672EAD32}</a:tableStyleId>
              </a:tblPr>
              <a:tblGrid>
                <a:gridCol w="1115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482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13233">
                  <a:extLst>
                    <a:ext uri="{9D8B030D-6E8A-4147-A177-3AD203B41FA5}">
                      <a16:colId xmlns:a16="http://schemas.microsoft.com/office/drawing/2014/main" val="3455497120"/>
                    </a:ext>
                  </a:extLst>
                </a:gridCol>
              </a:tblGrid>
              <a:tr h="694493">
                <a:tc gridSpan="3">
                  <a:txBody>
                    <a:bodyPr/>
                    <a:lstStyle/>
                    <a:p>
                      <a:pPr marL="0" marR="0" indent="0" algn="ctr" defTabSz="7772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400" b="1" dirty="0" smtClean="0">
                          <a:solidFill>
                            <a:schemeClr val="bg1"/>
                          </a:solidFill>
                        </a:rPr>
                        <a:t>Air Mass RGB Recipe</a:t>
                      </a:r>
                    </a:p>
                  </a:txBody>
                  <a:tcPr marL="70445" marR="70445" marT="70445" marB="70445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07C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77724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07C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07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1892603"/>
                  </a:ext>
                </a:extLst>
              </a:tr>
              <a:tr h="5967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Color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445" marR="70445" marT="70445" marB="70445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07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effectLst/>
                        </a:rPr>
                        <a:t>Band </a:t>
                      </a:r>
                      <a:r>
                        <a:rPr lang="en-US" sz="2400" b="1" dirty="0" smtClean="0">
                          <a:solidFill>
                            <a:schemeClr val="bg1"/>
                          </a:solidFill>
                          <a:effectLst/>
                        </a:rPr>
                        <a:t>or </a:t>
                      </a:r>
                      <a:r>
                        <a:rPr lang="en-US" sz="2400" b="1" dirty="0">
                          <a:solidFill>
                            <a:schemeClr val="bg1"/>
                          </a:solidFill>
                          <a:effectLst/>
                        </a:rPr>
                        <a:t>Band Diff. (µm)</a:t>
                      </a:r>
                      <a:endParaRPr lang="en-US" sz="24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445" marR="70445" marT="70445" marB="70445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07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 to </a:t>
                      </a:r>
                      <a:r>
                        <a:rPr lang="en-US" sz="24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Max ; Gamma</a:t>
                      </a:r>
                      <a:endParaRPr lang="en-US" sz="24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445" marR="70445" marT="70445" marB="70445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07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22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2C11F7"/>
                          </a:solidFill>
                          <a:effectLst/>
                        </a:rPr>
                        <a:t>Red</a:t>
                      </a:r>
                      <a:endParaRPr lang="en-US" sz="2400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445" marR="70445" marT="70445" marB="70445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2C11F7"/>
                          </a:solidFill>
                          <a:effectLst/>
                        </a:rPr>
                        <a:t>6.2  (Ch8) – 7.3 (Ch10)</a:t>
                      </a:r>
                      <a:endParaRPr lang="en-US" sz="2400" b="1" dirty="0">
                        <a:solidFill>
                          <a:srgbClr val="2C11F7"/>
                        </a:solidFill>
                        <a:effectLst/>
                      </a:endParaRPr>
                    </a:p>
                  </a:txBody>
                  <a:tcPr marL="70445" marR="70445" marT="70445" marB="70445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baseline="0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-26.2 </a:t>
                      </a:r>
                      <a:r>
                        <a:rPr lang="en-US" sz="2400" b="1" baseline="0" dirty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</a:t>
                      </a:r>
                      <a:r>
                        <a:rPr lang="en-US" sz="2400" b="1" baseline="0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0.6</a:t>
                      </a:r>
                      <a:r>
                        <a:rPr lang="en-US" sz="2400" b="1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°</a:t>
                      </a:r>
                      <a:r>
                        <a:rPr lang="en-US" sz="2400" b="1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C;   1</a:t>
                      </a:r>
                      <a:endParaRPr lang="en-US" sz="2400" b="1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445" marR="70445" marT="70445" marB="70445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22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2C11F7"/>
                          </a:solidFill>
                          <a:effectLst/>
                        </a:rPr>
                        <a:t>Green</a:t>
                      </a:r>
                      <a:endParaRPr lang="en-US" sz="2400" b="1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445" marR="70445" marT="70445" marB="70445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2C11F7"/>
                          </a:solidFill>
                          <a:effectLst/>
                        </a:rPr>
                        <a:t>9.6 (Ch12) – 10.3 (Ch13)</a:t>
                      </a:r>
                      <a:endParaRPr lang="en-US" sz="2400" b="1" dirty="0">
                        <a:solidFill>
                          <a:srgbClr val="2C11F7"/>
                        </a:solidFill>
                        <a:effectLst/>
                      </a:endParaRPr>
                    </a:p>
                  </a:txBody>
                  <a:tcPr marL="70445" marR="70445" marT="70445" marB="70445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43.2</a:t>
                      </a:r>
                      <a:r>
                        <a:rPr lang="en-US" sz="2400" b="1" baseline="0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</a:t>
                      </a:r>
                      <a:r>
                        <a:rPr lang="en-US" sz="2400" b="1" baseline="0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6.7</a:t>
                      </a:r>
                      <a:r>
                        <a:rPr lang="en-US" sz="2400" b="1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°</a:t>
                      </a:r>
                      <a:r>
                        <a:rPr lang="en-US" sz="2400" b="1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C;  1</a:t>
                      </a:r>
                      <a:endParaRPr lang="en-US" sz="2400" b="1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445" marR="70445" marT="70445" marB="70445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22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2C11F7"/>
                          </a:solidFill>
                          <a:effectLst/>
                        </a:rPr>
                        <a:t>Blue</a:t>
                      </a:r>
                      <a:endParaRPr lang="en-US" sz="2400" b="1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445" marR="70445" marT="70445" marB="70445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2C11F7"/>
                          </a:solidFill>
                          <a:effectLst/>
                        </a:rPr>
                        <a:t>6.2 (</a:t>
                      </a:r>
                      <a:r>
                        <a:rPr lang="en-US" sz="2400" b="1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Ch8)</a:t>
                      </a:r>
                      <a:endParaRPr lang="en-US" sz="2400" b="1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445" marR="70445" marT="70445" marB="70445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baseline="0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-29.2 </a:t>
                      </a:r>
                      <a:r>
                        <a:rPr lang="en-US" sz="2400" b="1" baseline="0" dirty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</a:t>
                      </a:r>
                      <a:r>
                        <a:rPr lang="en-US" sz="2400" b="1" baseline="0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-64.6 </a:t>
                      </a:r>
                      <a:r>
                        <a:rPr lang="en-US" sz="2400" b="1" dirty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°</a:t>
                      </a:r>
                      <a:r>
                        <a:rPr lang="en-US" sz="2400" b="1" baseline="0" dirty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 </a:t>
                      </a:r>
                      <a:r>
                        <a:rPr lang="en-US" sz="2400" b="1" baseline="0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 1</a:t>
                      </a:r>
                      <a:endParaRPr lang="en-US" sz="2400" b="1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445" marR="70445" marT="70445" marB="70445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107815" y="5912059"/>
            <a:ext cx="172015" cy="522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98" b="1" dirty="0">
                <a:solidFill>
                  <a:srgbClr val="2C11F7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45728" y="7256148"/>
            <a:ext cx="189217" cy="522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98" b="1" dirty="0">
                <a:solidFill>
                  <a:srgbClr val="2C11F7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56005" y="7208476"/>
            <a:ext cx="172015" cy="522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98" b="1" dirty="0">
                <a:solidFill>
                  <a:srgbClr val="FFFFF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2768345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2"/>
  <p:tag name="ARTICULATE_PROJECT_OPEN" val="0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15659</TotalTime>
  <Words>197</Words>
  <Application>Microsoft Office PowerPoint</Application>
  <PresentationFormat>Custom</PresentationFormat>
  <Paragraphs>36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Arial Narrow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>HPES ACES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Berndt, Emily B. (MSFC-ZP11)[UAH]</dc:creator>
  <cp:lastModifiedBy>Connell, Bernadette</cp:lastModifiedBy>
  <cp:revision>299</cp:revision>
  <cp:lastPrinted>2017-04-07T20:14:48Z</cp:lastPrinted>
  <dcterms:created xsi:type="dcterms:W3CDTF">2015-10-16T20:43:56Z</dcterms:created>
  <dcterms:modified xsi:type="dcterms:W3CDTF">2018-06-01T16:04:24Z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27F06B96-A49E-4F4E-956A-CCCBECE2E721</vt:lpwstr>
  </property>
  <property fmtid="{D5CDD505-2E9C-101B-9397-08002B2CF9AE}" pid="3" name="ArticulatePath">
    <vt:lpwstr>test_ntmicro_template2</vt:lpwstr>
  </property>
</Properties>
</file>