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3"/>
  </p:notesMasterIdLst>
  <p:sldIdLst>
    <p:sldId id="272" r:id="rId2"/>
  </p:sldIdLst>
  <p:sldSz cx="4324350" cy="4752975"/>
  <p:notesSz cx="7010400" cy="92964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98" userDrawn="1">
          <p15:clr>
            <a:srgbClr val="A4A3A4"/>
          </p15:clr>
        </p15:guide>
        <p15:guide id="2" pos="136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ndt, Emily B. (MSFC-ZP11)" initials="BEB(" lastIdx="11" clrIdx="0">
    <p:extLst>
      <p:ext uri="{19B8F6BF-5375-455C-9EA6-DF929625EA0E}">
        <p15:presenceInfo xmlns:p15="http://schemas.microsoft.com/office/powerpoint/2012/main" userId="S-1-5-21-330711430-3775241029-4075259233-5509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1F7"/>
    <a:srgbClr val="003366"/>
    <a:srgbClr val="1F07CF"/>
    <a:srgbClr val="FFFFFF"/>
    <a:srgbClr val="A26701"/>
    <a:srgbClr val="FF8001"/>
    <a:srgbClr val="0499CE"/>
    <a:srgbClr val="0492A3"/>
    <a:srgbClr val="339966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20" autoAdjust="0"/>
    <p:restoredTop sz="92998" autoAdjust="0"/>
  </p:normalViewPr>
  <p:slideViewPr>
    <p:cSldViewPr snapToGrid="0">
      <p:cViewPr>
        <p:scale>
          <a:sx n="190" d="100"/>
          <a:sy n="190" d="100"/>
        </p:scale>
        <p:origin x="444" y="-870"/>
      </p:cViewPr>
      <p:guideLst>
        <p:guide orient="horz" pos="1498"/>
        <p:guide pos="13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21" Type="http://schemas.microsoft.com/office/2016/11/relationships/changesInfo" Target="changesInfos/changesInfo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gg,Erin" userId="S::edagg@colostate.edu::58ef26f1-fb2d-475f-a237-447b4e05ef91" providerId="AD" clId="Web-{C375B3A0-5763-4E20-BFE8-6D183532F522}"/>
    <pc:docChg chg="modSld">
      <pc:chgData name="Dagg,Erin" userId="S::edagg@colostate.edu::58ef26f1-fb2d-475f-a237-447b4e05ef91" providerId="AD" clId="Web-{C375B3A0-5763-4E20-BFE8-6D183532F522}" dt="2018-05-11T15:41:46.909" v="9" actId="1076"/>
      <pc:docMkLst>
        <pc:docMk/>
      </pc:docMkLst>
      <pc:sldChg chg="addSp delSp modSp">
        <pc:chgData name="Dagg,Erin" userId="S::edagg@colostate.edu::58ef26f1-fb2d-475f-a237-447b4e05ef91" providerId="AD" clId="Web-{C375B3A0-5763-4E20-BFE8-6D183532F522}" dt="2018-05-11T15:41:46.909" v="9" actId="1076"/>
        <pc:sldMkLst>
          <pc:docMk/>
          <pc:sldMk cId="3387846152" sldId="257"/>
        </pc:sldMkLst>
        <pc:spChg chg="add del mod">
          <ac:chgData name="Dagg,Erin" userId="S::edagg@colostate.edu::58ef26f1-fb2d-475f-a237-447b4e05ef91" providerId="AD" clId="Web-{C375B3A0-5763-4E20-BFE8-6D183532F522}" dt="2018-05-11T15:41:20.096" v="7" actId="20577"/>
          <ac:spMkLst>
            <pc:docMk/>
            <pc:sldMk cId="3387846152" sldId="257"/>
            <ac:spMk id="42" creationId="{00000000-0000-0000-0000-000000000000}"/>
          </ac:spMkLst>
        </pc:spChg>
        <pc:spChg chg="mod">
          <ac:chgData name="Dagg,Erin" userId="S::edagg@colostate.edu::58ef26f1-fb2d-475f-a237-447b4e05ef91" providerId="AD" clId="Web-{C375B3A0-5763-4E20-BFE8-6D183532F522}" dt="2018-05-11T15:41:46.862" v="8" actId="1076"/>
          <ac:spMkLst>
            <pc:docMk/>
            <pc:sldMk cId="3387846152" sldId="257"/>
            <ac:spMk id="65" creationId="{00000000-0000-0000-0000-000000000000}"/>
          </ac:spMkLst>
        </pc:spChg>
        <pc:picChg chg="mod">
          <ac:chgData name="Dagg,Erin" userId="S::edagg@colostate.edu::58ef26f1-fb2d-475f-a237-447b4e05ef91" providerId="AD" clId="Web-{C375B3A0-5763-4E20-BFE8-6D183532F522}" dt="2018-05-11T15:41:46.909" v="9" actId="1076"/>
          <ac:picMkLst>
            <pc:docMk/>
            <pc:sldMk cId="3387846152" sldId="257"/>
            <ac:picMk id="9" creationId="{00000000-0000-0000-0000-000000000000}"/>
          </ac:picMkLst>
        </pc:picChg>
        <pc:cxnChg chg="add del">
          <ac:chgData name="Dagg,Erin" userId="S::edagg@colostate.edu::58ef26f1-fb2d-475f-a237-447b4e05ef91" providerId="AD" clId="Web-{C375B3A0-5763-4E20-BFE8-6D183532F522}" dt="2018-05-11T15:41:10.690" v="4"/>
          <ac:cxnSpMkLst>
            <pc:docMk/>
            <pc:sldMk cId="3387846152" sldId="257"/>
            <ac:cxnSpMk id="43" creationId="{00000000-0000-0000-0000-000000000000}"/>
          </ac:cxnSpMkLst>
        </pc:cxnChg>
        <pc:cxnChg chg="add del">
          <ac:chgData name="Dagg,Erin" userId="S::edagg@colostate.edu::58ef26f1-fb2d-475f-a237-447b4e05ef91" providerId="AD" clId="Web-{C375B3A0-5763-4E20-BFE8-6D183532F522}" dt="2018-05-11T15:41:13.768" v="5"/>
          <ac:cxnSpMkLst>
            <pc:docMk/>
            <pc:sldMk cId="3387846152" sldId="257"/>
            <ac:cxnSpMk id="46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9550A-7D00-4DBF-AEC5-FC39B8AED59E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1162050"/>
            <a:ext cx="28543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25256-C801-4F72-87B0-1908C92F30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40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1pPr>
    <a:lvl2pPr marL="176567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2pPr>
    <a:lvl3pPr marL="353136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3pPr>
    <a:lvl4pPr marL="529704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4pPr>
    <a:lvl5pPr marL="706273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5pPr>
    <a:lvl6pPr marL="882841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6pPr>
    <a:lvl7pPr marL="1059409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7pPr>
    <a:lvl8pPr marL="1235977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8pPr>
    <a:lvl9pPr marL="1412544" algn="l" defTabSz="353136" rtl="0" eaLnBrk="1" latinLnBrk="0" hangingPunct="1">
      <a:defRPr sz="4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78038" y="1162050"/>
            <a:ext cx="285432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save image as same size as</a:t>
            </a:r>
            <a:r>
              <a:rPr lang="en-US" baseline="0" dirty="0" smtClean="0"/>
              <a:t> the other images in the </a:t>
            </a:r>
            <a:r>
              <a:rPr lang="en-US" baseline="0" dirty="0" err="1" smtClean="0"/>
              <a:t>hanis</a:t>
            </a:r>
            <a:r>
              <a:rPr lang="en-US" baseline="0" dirty="0" smtClean="0"/>
              <a:t> html5 loop to get the overlay to work.  </a:t>
            </a:r>
            <a:r>
              <a:rPr lang="en-US" dirty="0" smtClean="0"/>
              <a:t>Best to save as </a:t>
            </a:r>
            <a:r>
              <a:rPr lang="en-US" dirty="0" err="1" smtClean="0"/>
              <a:t>png</a:t>
            </a:r>
            <a:r>
              <a:rPr lang="en-US" dirty="0" smtClean="0"/>
              <a:t> then use </a:t>
            </a:r>
            <a:r>
              <a:rPr lang="en-US" dirty="0" err="1" smtClean="0"/>
              <a:t>irfanview</a:t>
            </a:r>
            <a:r>
              <a:rPr lang="en-US" dirty="0" smtClean="0"/>
              <a:t> to convert to gif with transparency for 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25256-C801-4F72-87B0-1908C92F30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81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326" y="777860"/>
            <a:ext cx="3675698" cy="1654739"/>
          </a:xfrm>
        </p:spPr>
        <p:txBody>
          <a:bodyPr anchor="b"/>
          <a:lstStyle>
            <a:lvl1pPr algn="ctr">
              <a:defRPr sz="28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2496412"/>
            <a:ext cx="3243263" cy="1147535"/>
          </a:xfrm>
        </p:spPr>
        <p:txBody>
          <a:bodyPr/>
          <a:lstStyle>
            <a:lvl1pPr marL="0" indent="0" algn="ctr">
              <a:buNone/>
              <a:defRPr sz="1135"/>
            </a:lvl1pPr>
            <a:lvl2pPr marL="216210" indent="0" algn="ctr">
              <a:buNone/>
              <a:defRPr sz="946"/>
            </a:lvl2pPr>
            <a:lvl3pPr marL="432420" indent="0" algn="ctr">
              <a:buNone/>
              <a:defRPr sz="851"/>
            </a:lvl3pPr>
            <a:lvl4pPr marL="648630" indent="0" algn="ctr">
              <a:buNone/>
              <a:defRPr sz="757"/>
            </a:lvl4pPr>
            <a:lvl5pPr marL="864840" indent="0" algn="ctr">
              <a:buNone/>
              <a:defRPr sz="757"/>
            </a:lvl5pPr>
            <a:lvl6pPr marL="1081049" indent="0" algn="ctr">
              <a:buNone/>
              <a:defRPr sz="757"/>
            </a:lvl6pPr>
            <a:lvl7pPr marL="1297259" indent="0" algn="ctr">
              <a:buNone/>
              <a:defRPr sz="757"/>
            </a:lvl7pPr>
            <a:lvl8pPr marL="1513469" indent="0" algn="ctr">
              <a:buNone/>
              <a:defRPr sz="757"/>
            </a:lvl8pPr>
            <a:lvl9pPr marL="1729679" indent="0" algn="ctr">
              <a:buNone/>
              <a:defRPr sz="75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7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803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4613" y="253052"/>
            <a:ext cx="932438" cy="402792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299" y="253052"/>
            <a:ext cx="2743260" cy="402792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19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373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047" y="1184945"/>
            <a:ext cx="3729752" cy="1977105"/>
          </a:xfrm>
        </p:spPr>
        <p:txBody>
          <a:bodyPr anchor="b"/>
          <a:lstStyle>
            <a:lvl1pPr>
              <a:defRPr sz="28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047" y="3180754"/>
            <a:ext cx="3729752" cy="1039713"/>
          </a:xfrm>
        </p:spPr>
        <p:txBody>
          <a:bodyPr/>
          <a:lstStyle>
            <a:lvl1pPr marL="0" indent="0">
              <a:buNone/>
              <a:defRPr sz="1135">
                <a:solidFill>
                  <a:schemeClr val="tx1"/>
                </a:solidFill>
              </a:defRPr>
            </a:lvl1pPr>
            <a:lvl2pPr marL="216210" indent="0">
              <a:buNone/>
              <a:defRPr sz="946">
                <a:solidFill>
                  <a:schemeClr val="tx1">
                    <a:tint val="75000"/>
                  </a:schemeClr>
                </a:solidFill>
              </a:defRPr>
            </a:lvl2pPr>
            <a:lvl3pPr marL="432420" indent="0">
              <a:buNone/>
              <a:defRPr sz="851">
                <a:solidFill>
                  <a:schemeClr val="tx1">
                    <a:tint val="75000"/>
                  </a:schemeClr>
                </a:solidFill>
              </a:defRPr>
            </a:lvl3pPr>
            <a:lvl4pPr marL="648630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4pPr>
            <a:lvl5pPr marL="864840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5pPr>
            <a:lvl6pPr marL="1081049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6pPr>
            <a:lvl7pPr marL="1297259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7pPr>
            <a:lvl8pPr marL="1513469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8pPr>
            <a:lvl9pPr marL="1729679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2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299" y="1265260"/>
            <a:ext cx="1837849" cy="30157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9202" y="1265260"/>
            <a:ext cx="1837849" cy="30157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928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862" y="253053"/>
            <a:ext cx="3729752" cy="91868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863" y="1165139"/>
            <a:ext cx="1829402" cy="571017"/>
          </a:xfrm>
        </p:spPr>
        <p:txBody>
          <a:bodyPr anchor="b"/>
          <a:lstStyle>
            <a:lvl1pPr marL="0" indent="0">
              <a:buNone/>
              <a:defRPr sz="1135" b="1"/>
            </a:lvl1pPr>
            <a:lvl2pPr marL="216210" indent="0">
              <a:buNone/>
              <a:defRPr sz="946" b="1"/>
            </a:lvl2pPr>
            <a:lvl3pPr marL="432420" indent="0">
              <a:buNone/>
              <a:defRPr sz="851" b="1"/>
            </a:lvl3pPr>
            <a:lvl4pPr marL="648630" indent="0">
              <a:buNone/>
              <a:defRPr sz="757" b="1"/>
            </a:lvl4pPr>
            <a:lvl5pPr marL="864840" indent="0">
              <a:buNone/>
              <a:defRPr sz="757" b="1"/>
            </a:lvl5pPr>
            <a:lvl6pPr marL="1081049" indent="0">
              <a:buNone/>
              <a:defRPr sz="757" b="1"/>
            </a:lvl6pPr>
            <a:lvl7pPr marL="1297259" indent="0">
              <a:buNone/>
              <a:defRPr sz="757" b="1"/>
            </a:lvl7pPr>
            <a:lvl8pPr marL="1513469" indent="0">
              <a:buNone/>
              <a:defRPr sz="757" b="1"/>
            </a:lvl8pPr>
            <a:lvl9pPr marL="1729679" indent="0">
              <a:buNone/>
              <a:defRPr sz="75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863" y="1736156"/>
            <a:ext cx="1829402" cy="255362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9202" y="1165139"/>
            <a:ext cx="1838412" cy="571017"/>
          </a:xfrm>
        </p:spPr>
        <p:txBody>
          <a:bodyPr anchor="b"/>
          <a:lstStyle>
            <a:lvl1pPr marL="0" indent="0">
              <a:buNone/>
              <a:defRPr sz="1135" b="1"/>
            </a:lvl1pPr>
            <a:lvl2pPr marL="216210" indent="0">
              <a:buNone/>
              <a:defRPr sz="946" b="1"/>
            </a:lvl2pPr>
            <a:lvl3pPr marL="432420" indent="0">
              <a:buNone/>
              <a:defRPr sz="851" b="1"/>
            </a:lvl3pPr>
            <a:lvl4pPr marL="648630" indent="0">
              <a:buNone/>
              <a:defRPr sz="757" b="1"/>
            </a:lvl4pPr>
            <a:lvl5pPr marL="864840" indent="0">
              <a:buNone/>
              <a:defRPr sz="757" b="1"/>
            </a:lvl5pPr>
            <a:lvl6pPr marL="1081049" indent="0">
              <a:buNone/>
              <a:defRPr sz="757" b="1"/>
            </a:lvl6pPr>
            <a:lvl7pPr marL="1297259" indent="0">
              <a:buNone/>
              <a:defRPr sz="757" b="1"/>
            </a:lvl7pPr>
            <a:lvl8pPr marL="1513469" indent="0">
              <a:buNone/>
              <a:defRPr sz="757" b="1"/>
            </a:lvl8pPr>
            <a:lvl9pPr marL="1729679" indent="0">
              <a:buNone/>
              <a:defRPr sz="757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9202" y="1736156"/>
            <a:ext cx="1838412" cy="255362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4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70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09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863" y="316865"/>
            <a:ext cx="1394715" cy="1109028"/>
          </a:xfrm>
        </p:spPr>
        <p:txBody>
          <a:bodyPr anchor="b"/>
          <a:lstStyle>
            <a:lvl1pPr>
              <a:defRPr sz="15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8412" y="684341"/>
            <a:ext cx="2189202" cy="3377693"/>
          </a:xfrm>
        </p:spPr>
        <p:txBody>
          <a:bodyPr/>
          <a:lstStyle>
            <a:lvl1pPr>
              <a:defRPr sz="1513"/>
            </a:lvl1pPr>
            <a:lvl2pPr>
              <a:defRPr sz="1324"/>
            </a:lvl2pPr>
            <a:lvl3pPr>
              <a:defRPr sz="1135"/>
            </a:lvl3pPr>
            <a:lvl4pPr>
              <a:defRPr sz="946"/>
            </a:lvl4pPr>
            <a:lvl5pPr>
              <a:defRPr sz="946"/>
            </a:lvl5pPr>
            <a:lvl6pPr>
              <a:defRPr sz="946"/>
            </a:lvl6pPr>
            <a:lvl7pPr>
              <a:defRPr sz="946"/>
            </a:lvl7pPr>
            <a:lvl8pPr>
              <a:defRPr sz="946"/>
            </a:lvl8pPr>
            <a:lvl9pPr>
              <a:defRPr sz="94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863" y="1425893"/>
            <a:ext cx="1394715" cy="2641642"/>
          </a:xfrm>
        </p:spPr>
        <p:txBody>
          <a:bodyPr/>
          <a:lstStyle>
            <a:lvl1pPr marL="0" indent="0">
              <a:buNone/>
              <a:defRPr sz="757"/>
            </a:lvl1pPr>
            <a:lvl2pPr marL="216210" indent="0">
              <a:buNone/>
              <a:defRPr sz="662"/>
            </a:lvl2pPr>
            <a:lvl3pPr marL="432420" indent="0">
              <a:buNone/>
              <a:defRPr sz="567"/>
            </a:lvl3pPr>
            <a:lvl4pPr marL="648630" indent="0">
              <a:buNone/>
              <a:defRPr sz="473"/>
            </a:lvl4pPr>
            <a:lvl5pPr marL="864840" indent="0">
              <a:buNone/>
              <a:defRPr sz="473"/>
            </a:lvl5pPr>
            <a:lvl6pPr marL="1081049" indent="0">
              <a:buNone/>
              <a:defRPr sz="473"/>
            </a:lvl6pPr>
            <a:lvl7pPr marL="1297259" indent="0">
              <a:buNone/>
              <a:defRPr sz="473"/>
            </a:lvl7pPr>
            <a:lvl8pPr marL="1513469" indent="0">
              <a:buNone/>
              <a:defRPr sz="473"/>
            </a:lvl8pPr>
            <a:lvl9pPr marL="1729679" indent="0">
              <a:buNone/>
              <a:defRPr sz="47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00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863" y="316865"/>
            <a:ext cx="1394715" cy="1109028"/>
          </a:xfrm>
        </p:spPr>
        <p:txBody>
          <a:bodyPr anchor="b"/>
          <a:lstStyle>
            <a:lvl1pPr>
              <a:defRPr sz="15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8412" y="684341"/>
            <a:ext cx="2189202" cy="3377693"/>
          </a:xfrm>
        </p:spPr>
        <p:txBody>
          <a:bodyPr anchor="t"/>
          <a:lstStyle>
            <a:lvl1pPr marL="0" indent="0">
              <a:buNone/>
              <a:defRPr sz="1513"/>
            </a:lvl1pPr>
            <a:lvl2pPr marL="216210" indent="0">
              <a:buNone/>
              <a:defRPr sz="1324"/>
            </a:lvl2pPr>
            <a:lvl3pPr marL="432420" indent="0">
              <a:buNone/>
              <a:defRPr sz="1135"/>
            </a:lvl3pPr>
            <a:lvl4pPr marL="648630" indent="0">
              <a:buNone/>
              <a:defRPr sz="946"/>
            </a:lvl4pPr>
            <a:lvl5pPr marL="864840" indent="0">
              <a:buNone/>
              <a:defRPr sz="946"/>
            </a:lvl5pPr>
            <a:lvl6pPr marL="1081049" indent="0">
              <a:buNone/>
              <a:defRPr sz="946"/>
            </a:lvl6pPr>
            <a:lvl7pPr marL="1297259" indent="0">
              <a:buNone/>
              <a:defRPr sz="946"/>
            </a:lvl7pPr>
            <a:lvl8pPr marL="1513469" indent="0">
              <a:buNone/>
              <a:defRPr sz="946"/>
            </a:lvl8pPr>
            <a:lvl9pPr marL="1729679" indent="0">
              <a:buNone/>
              <a:defRPr sz="94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863" y="1425893"/>
            <a:ext cx="1394715" cy="2641642"/>
          </a:xfrm>
        </p:spPr>
        <p:txBody>
          <a:bodyPr/>
          <a:lstStyle>
            <a:lvl1pPr marL="0" indent="0">
              <a:buNone/>
              <a:defRPr sz="757"/>
            </a:lvl1pPr>
            <a:lvl2pPr marL="216210" indent="0">
              <a:buNone/>
              <a:defRPr sz="662"/>
            </a:lvl2pPr>
            <a:lvl3pPr marL="432420" indent="0">
              <a:buNone/>
              <a:defRPr sz="567"/>
            </a:lvl3pPr>
            <a:lvl4pPr marL="648630" indent="0">
              <a:buNone/>
              <a:defRPr sz="473"/>
            </a:lvl4pPr>
            <a:lvl5pPr marL="864840" indent="0">
              <a:buNone/>
              <a:defRPr sz="473"/>
            </a:lvl5pPr>
            <a:lvl6pPr marL="1081049" indent="0">
              <a:buNone/>
              <a:defRPr sz="473"/>
            </a:lvl6pPr>
            <a:lvl7pPr marL="1297259" indent="0">
              <a:buNone/>
              <a:defRPr sz="473"/>
            </a:lvl7pPr>
            <a:lvl8pPr marL="1513469" indent="0">
              <a:buNone/>
              <a:defRPr sz="473"/>
            </a:lvl8pPr>
            <a:lvl9pPr marL="1729679" indent="0">
              <a:buNone/>
              <a:defRPr sz="47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875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299" y="253053"/>
            <a:ext cx="3729752" cy="9186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299" y="1265260"/>
            <a:ext cx="3729752" cy="3015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299" y="4405305"/>
            <a:ext cx="972979" cy="253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96C6A-4D27-4A47-819C-56391BDF8272}" type="datetimeFigureOut">
              <a:rPr lang="en-US" smtClean="0"/>
              <a:t>12/1/2022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2441" y="4405305"/>
            <a:ext cx="1459468" cy="253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4072" y="4405305"/>
            <a:ext cx="972979" cy="253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38AAB-5CAE-4373-884A-3332CF46B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443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432420" rtl="0" eaLnBrk="1" latinLnBrk="0" hangingPunct="1">
        <a:lnSpc>
          <a:spcPct val="90000"/>
        </a:lnSpc>
        <a:spcBef>
          <a:spcPct val="0"/>
        </a:spcBef>
        <a:buNone/>
        <a:defRPr sz="208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105" indent="-108105" algn="l" defTabSz="432420" rtl="0" eaLnBrk="1" latinLnBrk="0" hangingPunct="1">
        <a:lnSpc>
          <a:spcPct val="90000"/>
        </a:lnSpc>
        <a:spcBef>
          <a:spcPts val="473"/>
        </a:spcBef>
        <a:buFont typeface="Arial" panose="020B0604020202020204" pitchFamily="34" charset="0"/>
        <a:buChar char="•"/>
        <a:defRPr sz="1324" kern="1200">
          <a:solidFill>
            <a:schemeClr val="tx1"/>
          </a:solidFill>
          <a:latin typeface="+mn-lt"/>
          <a:ea typeface="+mn-ea"/>
          <a:cs typeface="+mn-cs"/>
        </a:defRPr>
      </a:lvl1pPr>
      <a:lvl2pPr marL="324315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1135" kern="1200">
          <a:solidFill>
            <a:schemeClr val="tx1"/>
          </a:solidFill>
          <a:latin typeface="+mn-lt"/>
          <a:ea typeface="+mn-ea"/>
          <a:cs typeface="+mn-cs"/>
        </a:defRPr>
      </a:lvl2pPr>
      <a:lvl3pPr marL="540525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946" kern="1200">
          <a:solidFill>
            <a:schemeClr val="tx1"/>
          </a:solidFill>
          <a:latin typeface="+mn-lt"/>
          <a:ea typeface="+mn-ea"/>
          <a:cs typeface="+mn-cs"/>
        </a:defRPr>
      </a:lvl3pPr>
      <a:lvl4pPr marL="756735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4pPr>
      <a:lvl5pPr marL="97294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5pPr>
      <a:lvl6pPr marL="118915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6pPr>
      <a:lvl7pPr marL="140536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7pPr>
      <a:lvl8pPr marL="162157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8pPr>
      <a:lvl9pPr marL="1837784" indent="-108105" algn="l" defTabSz="432420" rtl="0" eaLnBrk="1" latinLnBrk="0" hangingPunct="1">
        <a:lnSpc>
          <a:spcPct val="90000"/>
        </a:lnSpc>
        <a:spcBef>
          <a:spcPts val="236"/>
        </a:spcBef>
        <a:buFont typeface="Arial" panose="020B0604020202020204" pitchFamily="34" charset="0"/>
        <a:buChar char="•"/>
        <a:defRPr sz="8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1pPr>
      <a:lvl2pPr marL="21621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2pPr>
      <a:lvl3pPr marL="43242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3pPr>
      <a:lvl4pPr marL="64863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4pPr>
      <a:lvl5pPr marL="864840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5pPr>
      <a:lvl6pPr marL="1081049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6pPr>
      <a:lvl7pPr marL="1297259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7pPr>
      <a:lvl8pPr marL="1513469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8pPr>
      <a:lvl9pPr marL="1729679" algn="l" defTabSz="432420" rtl="0" eaLnBrk="1" latinLnBrk="0" hangingPunct="1">
        <a:defRPr sz="8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156313"/>
              </p:ext>
            </p:extLst>
          </p:nvPr>
        </p:nvGraphicFramePr>
        <p:xfrm>
          <a:off x="20361" y="2955637"/>
          <a:ext cx="1226548" cy="907256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310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2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0212">
                  <a:extLst>
                    <a:ext uri="{9D8B030D-6E8A-4147-A177-3AD203B41FA5}">
                      <a16:colId xmlns:a16="http://schemas.microsoft.com/office/drawing/2014/main" val="3455497120"/>
                    </a:ext>
                  </a:extLst>
                </a:gridCol>
              </a:tblGrid>
              <a:tr h="294548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Ash RGB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 </a:t>
                      </a:r>
                    </a:p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 (µm)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 (°C); Gamma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6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Red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12.3 – 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-6.7 </a:t>
                      </a: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2.6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6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Green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11.2 – 8.4 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-6.0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6.3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568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Blue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-29.6 </a:t>
                      </a: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29.3;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519108"/>
              </p:ext>
            </p:extLst>
          </p:nvPr>
        </p:nvGraphicFramePr>
        <p:xfrm>
          <a:off x="3164587" y="762742"/>
          <a:ext cx="1135142" cy="1092788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98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3455497120"/>
                    </a:ext>
                  </a:extLst>
                </a:gridCol>
              </a:tblGrid>
              <a:tr h="37797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S0</a:t>
                      </a:r>
                      <a:r>
                        <a:rPr lang="en-US" sz="500" b="0" baseline="-25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RGB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 </a:t>
                      </a:r>
                    </a:p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 (µm)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 (°C); Gamma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Red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6.9 – 7.3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-4.0 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2.0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Green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10.3 – 8.4 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-4.0</a:t>
                      </a: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5.0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Blue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-30.1 to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29.8; 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529212"/>
              </p:ext>
            </p:extLst>
          </p:nvPr>
        </p:nvGraphicFramePr>
        <p:xfrm>
          <a:off x="20362" y="1615159"/>
          <a:ext cx="1226547" cy="1136107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322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0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3138">
                  <a:extLst>
                    <a:ext uri="{9D8B030D-6E8A-4147-A177-3AD203B41FA5}">
                      <a16:colId xmlns:a16="http://schemas.microsoft.com/office/drawing/2014/main" val="3455497120"/>
                    </a:ext>
                  </a:extLst>
                </a:gridCol>
              </a:tblGrid>
              <a:tr h="320199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Dust </a:t>
                      </a: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RGB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or </a:t>
                      </a:r>
                    </a:p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Band </a:t>
                      </a:r>
                      <a:r>
                        <a:rPr lang="en-US" sz="5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Diff. (µm)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Range</a:t>
                      </a: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°C</a:t>
                      </a:r>
                      <a:r>
                        <a:rPr lang="en-US" sz="5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5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Gamma</a:t>
                      </a:r>
                      <a:endParaRPr lang="en-US" sz="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07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8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Red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12.3 -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</a:rPr>
                        <a:t> 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-6.7 to 2.6; 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8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Green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</a:rPr>
                        <a:t>11.2 – 8.4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-0.5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 20.0</a:t>
                      </a: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2.5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9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>
                          <a:solidFill>
                            <a:srgbClr val="2C11F7"/>
                          </a:solidFill>
                          <a:effectLst/>
                        </a:rPr>
                        <a:t>Blue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dirty="0" smtClean="0">
                          <a:solidFill>
                            <a:srgbClr val="2C11F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10.3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-11.95 to 15.55; </a:t>
                      </a:r>
                      <a:r>
                        <a:rPr lang="en-US" sz="500" b="0" baseline="0" dirty="0" smtClean="0">
                          <a:solidFill>
                            <a:srgbClr val="2C11F7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500" b="0" dirty="0">
                        <a:solidFill>
                          <a:srgbClr val="2C11F7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536" marR="17536" marT="17536" marB="17536" anchor="ctr">
                    <a:lnL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C11F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716489" y="1059169"/>
            <a:ext cx="356381" cy="364096"/>
            <a:chOff x="7062161" y="5886425"/>
            <a:chExt cx="1431620" cy="1462613"/>
          </a:xfrm>
        </p:grpSpPr>
        <p:grpSp>
          <p:nvGrpSpPr>
            <p:cNvPr id="7" name="Group 6"/>
            <p:cNvGrpSpPr/>
            <p:nvPr/>
          </p:nvGrpSpPr>
          <p:grpSpPr>
            <a:xfrm>
              <a:off x="7062161" y="5886425"/>
              <a:ext cx="1431620" cy="1462613"/>
              <a:chOff x="7684549" y="7347482"/>
              <a:chExt cx="1431620" cy="1462613"/>
            </a:xfrm>
          </p:grpSpPr>
          <p:pic>
            <p:nvPicPr>
              <p:cNvPr id="9" name="Picture 8"/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686236" y="7347482"/>
                <a:ext cx="1429933" cy="1429933"/>
              </a:xfrm>
              <a:prstGeom prst="rect">
                <a:avLst/>
              </a:prstGeom>
            </p:spPr>
          </p:pic>
          <p:sp>
            <p:nvSpPr>
              <p:cNvPr id="10" name="TextBox 9"/>
              <p:cNvSpPr txBox="1"/>
              <p:nvPr/>
            </p:nvSpPr>
            <p:spPr>
              <a:xfrm>
                <a:off x="8582344" y="8119630"/>
                <a:ext cx="412850" cy="664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74" b="1" dirty="0">
                    <a:solidFill>
                      <a:srgbClr val="FFFFFF"/>
                    </a:solidFill>
                    <a:cs typeface="Calibri Light" panose="020F0302020204030204" pitchFamily="34" charset="0"/>
                  </a:rPr>
                  <a:t>B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684549" y="8146059"/>
                <a:ext cx="412850" cy="6640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74" b="1" dirty="0">
                    <a:solidFill>
                      <a:srgbClr val="1F07CF"/>
                    </a:solidFill>
                    <a:cs typeface="Arial" panose="020B0604020202020204" pitchFamily="34" charset="0"/>
                  </a:rPr>
                  <a:t>G</a:t>
                </a: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7560905" y="5886425"/>
              <a:ext cx="305019" cy="664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74" b="1" dirty="0">
                  <a:solidFill>
                    <a:srgbClr val="2C11F7"/>
                  </a:solidFill>
                  <a:cs typeface="Calibri Light" panose="020F0302020204030204" pitchFamily="34" charset="0"/>
                </a:rPr>
                <a:t>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789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16542</TotalTime>
  <Words>172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Berndt, Emily B. (MSFC-ZP11)[UAH]</dc:creator>
  <cp:lastModifiedBy>Erin Dagg</cp:lastModifiedBy>
  <cp:revision>355</cp:revision>
  <cp:lastPrinted>2017-04-07T20:14:48Z</cp:lastPrinted>
  <dcterms:created xsi:type="dcterms:W3CDTF">2015-10-16T20:43:56Z</dcterms:created>
  <dcterms:modified xsi:type="dcterms:W3CDTF">2022-12-02T01:20:39Z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27F06B96-A49E-4F4E-956A-CCCBECE2E721</vt:lpwstr>
  </property>
  <property fmtid="{D5CDD505-2E9C-101B-9397-08002B2CF9AE}" pid="3" name="ArticulatePath">
    <vt:lpwstr>test_ntmicro_template2</vt:lpwstr>
  </property>
</Properties>
</file>